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96" r:id="rId3"/>
    <p:sldId id="293" r:id="rId4"/>
    <p:sldId id="297" r:id="rId5"/>
    <p:sldId id="264" r:id="rId6"/>
    <p:sldId id="258" r:id="rId7"/>
    <p:sldId id="299" r:id="rId8"/>
    <p:sldId id="260" r:id="rId9"/>
    <p:sldId id="261" r:id="rId10"/>
    <p:sldId id="262" r:id="rId11"/>
    <p:sldId id="263" r:id="rId12"/>
    <p:sldId id="294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1A7C"/>
    <a:srgbClr val="7A007A"/>
    <a:srgbClr val="005400"/>
    <a:srgbClr val="F5403C"/>
    <a:srgbClr val="9B4039"/>
    <a:srgbClr val="008EC0"/>
    <a:srgbClr val="5DD5FF"/>
    <a:srgbClr val="EA3D39"/>
    <a:srgbClr val="785048"/>
    <a:srgbClr val="9D8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C2A380-C8F0-4005-B931-D1B5DB6D39AA}" type="doc">
      <dgm:prSet loTypeId="urn:microsoft.com/office/officeart/2005/8/layout/process4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CF4B080-8F78-4052-BB8A-339B78DD9DD0}">
      <dgm:prSet custT="1"/>
      <dgm:spPr>
        <a:solidFill>
          <a:srgbClr val="009999"/>
        </a:solidFill>
      </dgm:spPr>
      <dgm:t>
        <a:bodyPr lIns="180000"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agua saneada (Éxodo 15:22-27)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C0EE08-D1E4-4841-9DF7-7CD60289F568}" type="parTrans" cxnId="{6D43B684-9B1B-4262-82BA-30959E4DA90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4F272D-20DF-4595-AA27-4BD1FD0B9DB0}" type="sibTrans" cxnId="{6D43B684-9B1B-4262-82BA-30959E4DA90A}">
      <dgm:prSet/>
      <dgm:spPr>
        <a:solidFill>
          <a:srgbClr val="7FFFFD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556642-FD75-493E-AF8B-0DFFB9B56AC1}">
      <dgm:prSet custT="1"/>
      <dgm:spPr>
        <a:solidFill>
          <a:srgbClr val="A46200"/>
        </a:solidFill>
      </dgm:spPr>
      <dgm:t>
        <a:bodyPr lIns="180000"/>
        <a:lstStyle/>
        <a:p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pan del cielo (Éxodo 16:1-36)</a:t>
          </a:r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D2D5D9-5C36-4280-8362-3325E5233C9C}" type="parTrans" cxnId="{A57B6689-25C6-4D8E-A925-AB94BE24CFA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9A2E44-4674-4A71-9D1B-4D67D6D5BDD3}" type="sibTrans" cxnId="{A57B6689-25C6-4D8E-A925-AB94BE24CFAB}">
      <dgm:prSet/>
      <dgm:spPr>
        <a:solidFill>
          <a:srgbClr val="FED394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1B90E9-7424-4075-883A-065367368CFC}">
      <dgm:prSet custT="1"/>
      <dgm:spPr>
        <a:solidFill>
          <a:srgbClr val="007AD6"/>
        </a:solidFill>
      </dgm:spPr>
      <dgm:t>
        <a:bodyPr lIns="180000"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 peña de Horeb (Éxodo 17:1-7)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F3E05B-66EF-44BE-939D-4B02A724778A}" type="parTrans" cxnId="{DF6D97B3-A119-4FB1-ACBD-76113521BCF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FE775D-3FAB-4C41-9B93-0C5323918E32}" type="sibTrans" cxnId="{DF6D97B3-A119-4FB1-ACBD-76113521BCF8}">
      <dgm:prSet/>
      <dgm:spPr>
        <a:solidFill>
          <a:srgbClr val="94D1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787015-09D3-4D5E-AF0E-DAC88C7D7052}">
      <dgm:prSet custT="1"/>
      <dgm:spPr>
        <a:solidFill>
          <a:schemeClr val="accent1">
            <a:lumMod val="50000"/>
          </a:schemeClr>
        </a:solidFill>
      </dgm:spPr>
      <dgm:t>
        <a:bodyPr lIns="180000"/>
        <a:lstStyle/>
        <a:p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Las manos alzadas (Éxodo 17:8-16)</a:t>
          </a:r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0FC29D-345F-4FE0-A20E-17B2AF99A20C}" type="parTrans" cxnId="{2F005D18-11FC-464E-822B-B234B1BC016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AE459E-45B1-400F-896F-A7521227B4B3}" type="sibTrans" cxnId="{2F005D18-11FC-464E-822B-B234B1BC0162}">
      <dgm:prSet/>
      <dgm:spPr>
        <a:solidFill>
          <a:srgbClr val="FEA8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375FE6-A5DD-4931-99DA-84A24DA441EE}">
      <dgm:prSet custT="1"/>
      <dgm:spPr>
        <a:solidFill>
          <a:schemeClr val="accent4">
            <a:lumMod val="75000"/>
          </a:schemeClr>
        </a:solidFill>
      </dgm:spPr>
      <dgm:t>
        <a:bodyPr lIns="180000"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 buen consejo (Éxodo 18:1-27)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DCBE49-8272-42C5-909F-E6D964572391}" type="par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73A2D0-FDFB-4B30-BF04-1230BB534FE1}" type="sib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9DEA91-D17C-41FD-9949-8CD98E44FFB9}">
      <dgm:prSet custT="1"/>
      <dgm:spPr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180000" tIns="142240" rIns="142240" bIns="142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El pan y el agua de vida: Jesús</a:t>
          </a:r>
        </a:p>
      </dgm:t>
    </dgm:pt>
    <dgm:pt modelId="{0DB69344-1551-48E3-8FBD-DC70D7354CDA}" type="par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18B17F-DE86-4ABB-8A6A-8A07536F6176}" type="sib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0D80C5-4A31-4270-9D91-2CB8DD30B17F}" type="pres">
      <dgm:prSet presAssocID="{E2C2A380-C8F0-4005-B931-D1B5DB6D39AA}" presName="Name0" presStyleCnt="0">
        <dgm:presLayoutVars>
          <dgm:dir/>
          <dgm:animLvl val="lvl"/>
          <dgm:resizeHandles val="exact"/>
        </dgm:presLayoutVars>
      </dgm:prSet>
      <dgm:spPr/>
    </dgm:pt>
    <dgm:pt modelId="{CC07CE03-640A-4ADE-9E0B-311E1CFF8D6C}" type="pres">
      <dgm:prSet presAssocID="{769DEA91-D17C-41FD-9949-8CD98E44FFB9}" presName="boxAndChildren" presStyleCnt="0"/>
      <dgm:spPr/>
    </dgm:pt>
    <dgm:pt modelId="{FBE61225-A24C-4821-B840-22C44418829A}" type="pres">
      <dgm:prSet presAssocID="{769DEA91-D17C-41FD-9949-8CD98E44FFB9}" presName="parentTextBox" presStyleLbl="node1" presStyleIdx="0" presStyleCnt="6"/>
      <dgm:spPr>
        <a:xfrm>
          <a:off x="0" y="2603988"/>
          <a:ext cx="7058026" cy="341772"/>
        </a:xfrm>
        <a:prstGeom prst="rect">
          <a:avLst/>
        </a:prstGeom>
      </dgm:spPr>
    </dgm:pt>
    <dgm:pt modelId="{4014B0A8-4B2D-46A9-9E5D-12C6DCC2C144}" type="pres">
      <dgm:prSet presAssocID="{CE73A2D0-FDFB-4B30-BF04-1230BB534FE1}" presName="sp" presStyleCnt="0"/>
      <dgm:spPr/>
    </dgm:pt>
    <dgm:pt modelId="{EA9BFC26-A771-49B9-9703-F992CC08BFD8}" type="pres">
      <dgm:prSet presAssocID="{82375FE6-A5DD-4931-99DA-84A24DA441EE}" presName="arrowAndChildren" presStyleCnt="0"/>
      <dgm:spPr/>
    </dgm:pt>
    <dgm:pt modelId="{7C9082F3-BE23-4F93-A295-2A6D144D84E3}" type="pres">
      <dgm:prSet presAssocID="{82375FE6-A5DD-4931-99DA-84A24DA441EE}" presName="parentTextArrow" presStyleLbl="node1" presStyleIdx="1" presStyleCnt="6"/>
      <dgm:spPr/>
    </dgm:pt>
    <dgm:pt modelId="{10858B3A-4CAC-438D-B70A-2C3FA514FD7A}" type="pres">
      <dgm:prSet presAssocID="{F1AE459E-45B1-400F-896F-A7521227B4B3}" presName="sp" presStyleCnt="0"/>
      <dgm:spPr/>
    </dgm:pt>
    <dgm:pt modelId="{FA6BCDBA-24F5-4963-8BB2-40BB273BDA07}" type="pres">
      <dgm:prSet presAssocID="{81787015-09D3-4D5E-AF0E-DAC88C7D7052}" presName="arrowAndChildren" presStyleCnt="0"/>
      <dgm:spPr/>
    </dgm:pt>
    <dgm:pt modelId="{F62D5662-4FB1-4590-AEB8-78074FF878B1}" type="pres">
      <dgm:prSet presAssocID="{81787015-09D3-4D5E-AF0E-DAC88C7D7052}" presName="parentTextArrow" presStyleLbl="node1" presStyleIdx="2" presStyleCnt="6"/>
      <dgm:spPr/>
    </dgm:pt>
    <dgm:pt modelId="{70DA921B-9E17-4F41-AEDE-FB00B8373A51}" type="pres">
      <dgm:prSet presAssocID="{1CFE775D-3FAB-4C41-9B93-0C5323918E32}" presName="sp" presStyleCnt="0"/>
      <dgm:spPr/>
    </dgm:pt>
    <dgm:pt modelId="{A557BA17-814A-450B-BD04-A70C012384FD}" type="pres">
      <dgm:prSet presAssocID="{FA1B90E9-7424-4075-883A-065367368CFC}" presName="arrowAndChildren" presStyleCnt="0"/>
      <dgm:spPr/>
    </dgm:pt>
    <dgm:pt modelId="{03A1FB19-05EE-46FF-9BFC-E6C83ADBD938}" type="pres">
      <dgm:prSet presAssocID="{FA1B90E9-7424-4075-883A-065367368CFC}" presName="parentTextArrow" presStyleLbl="node1" presStyleIdx="3" presStyleCnt="6"/>
      <dgm:spPr/>
    </dgm:pt>
    <dgm:pt modelId="{FCC82065-AB12-4C5F-8427-3FC7DF34EA52}" type="pres">
      <dgm:prSet presAssocID="{7B9A2E44-4674-4A71-9D1B-4D67D6D5BDD3}" presName="sp" presStyleCnt="0"/>
      <dgm:spPr/>
    </dgm:pt>
    <dgm:pt modelId="{52AB3584-4855-4F8B-8F30-6F34057A7632}" type="pres">
      <dgm:prSet presAssocID="{FD556642-FD75-493E-AF8B-0DFFB9B56AC1}" presName="arrowAndChildren" presStyleCnt="0"/>
      <dgm:spPr/>
    </dgm:pt>
    <dgm:pt modelId="{09A4EDD2-FE5F-4F77-9BC7-36DCBF3BCFB8}" type="pres">
      <dgm:prSet presAssocID="{FD556642-FD75-493E-AF8B-0DFFB9B56AC1}" presName="parentTextArrow" presStyleLbl="node1" presStyleIdx="4" presStyleCnt="6"/>
      <dgm:spPr/>
    </dgm:pt>
    <dgm:pt modelId="{8560FB32-0D34-41EE-A84F-E29BF7C74967}" type="pres">
      <dgm:prSet presAssocID="{514F272D-20DF-4595-AA27-4BD1FD0B9DB0}" presName="sp" presStyleCnt="0"/>
      <dgm:spPr/>
    </dgm:pt>
    <dgm:pt modelId="{867CB290-3EA6-4E1D-A67B-6F51AC65C39C}" type="pres">
      <dgm:prSet presAssocID="{3CF4B080-8F78-4052-BB8A-339B78DD9DD0}" presName="arrowAndChildren" presStyleCnt="0"/>
      <dgm:spPr/>
    </dgm:pt>
    <dgm:pt modelId="{0C2FDEF2-A415-4317-BF49-2F0A87F2FE5A}" type="pres">
      <dgm:prSet presAssocID="{3CF4B080-8F78-4052-BB8A-339B78DD9DD0}" presName="parentTextArrow" presStyleLbl="node1" presStyleIdx="5" presStyleCnt="6"/>
      <dgm:spPr/>
    </dgm:pt>
  </dgm:ptLst>
  <dgm:cxnLst>
    <dgm:cxn modelId="{06D45706-748F-45BE-B005-9B67BD4CE022}" srcId="{E2C2A380-C8F0-4005-B931-D1B5DB6D39AA}" destId="{82375FE6-A5DD-4931-99DA-84A24DA441EE}" srcOrd="4" destOrd="0" parTransId="{17DCBE49-8272-42C5-909F-E6D964572391}" sibTransId="{CE73A2D0-FDFB-4B30-BF04-1230BB534FE1}"/>
    <dgm:cxn modelId="{2F005D18-11FC-464E-822B-B234B1BC0162}" srcId="{E2C2A380-C8F0-4005-B931-D1B5DB6D39AA}" destId="{81787015-09D3-4D5E-AF0E-DAC88C7D7052}" srcOrd="3" destOrd="0" parTransId="{1A0FC29D-345F-4FE0-A20E-17B2AF99A20C}" sibTransId="{F1AE459E-45B1-400F-896F-A7521227B4B3}"/>
    <dgm:cxn modelId="{43388A2F-2FFE-4FE6-A4C5-33449727DD02}" type="presOf" srcId="{82375FE6-A5DD-4931-99DA-84A24DA441EE}" destId="{7C9082F3-BE23-4F93-A295-2A6D144D84E3}" srcOrd="0" destOrd="0" presId="urn:microsoft.com/office/officeart/2005/8/layout/process4"/>
    <dgm:cxn modelId="{2AE46644-4BA9-4508-8CE7-0AD00916B5E0}" type="presOf" srcId="{81787015-09D3-4D5E-AF0E-DAC88C7D7052}" destId="{F62D5662-4FB1-4590-AEB8-78074FF878B1}" srcOrd="0" destOrd="0" presId="urn:microsoft.com/office/officeart/2005/8/layout/process4"/>
    <dgm:cxn modelId="{F6C5CB46-AD4E-4616-98D0-93002328E296}" type="presOf" srcId="{E2C2A380-C8F0-4005-B931-D1B5DB6D39AA}" destId="{E60D80C5-4A31-4270-9D91-2CB8DD30B17F}" srcOrd="0" destOrd="0" presId="urn:microsoft.com/office/officeart/2005/8/layout/process4"/>
    <dgm:cxn modelId="{6D43B684-9B1B-4262-82BA-30959E4DA90A}" srcId="{E2C2A380-C8F0-4005-B931-D1B5DB6D39AA}" destId="{3CF4B080-8F78-4052-BB8A-339B78DD9DD0}" srcOrd="0" destOrd="0" parTransId="{91C0EE08-D1E4-4841-9DF7-7CD60289F568}" sibTransId="{514F272D-20DF-4595-AA27-4BD1FD0B9DB0}"/>
    <dgm:cxn modelId="{A57B6689-25C6-4D8E-A925-AB94BE24CFAB}" srcId="{E2C2A380-C8F0-4005-B931-D1B5DB6D39AA}" destId="{FD556642-FD75-493E-AF8B-0DFFB9B56AC1}" srcOrd="1" destOrd="0" parTransId="{B9D2D5D9-5C36-4280-8362-3325E5233C9C}" sibTransId="{7B9A2E44-4674-4A71-9D1B-4D67D6D5BDD3}"/>
    <dgm:cxn modelId="{0CA300A6-8DA9-4E47-B0A4-6786217B24B2}" type="presOf" srcId="{769DEA91-D17C-41FD-9949-8CD98E44FFB9}" destId="{FBE61225-A24C-4821-B840-22C44418829A}" srcOrd="0" destOrd="0" presId="urn:microsoft.com/office/officeart/2005/8/layout/process4"/>
    <dgm:cxn modelId="{DF6D97B3-A119-4FB1-ACBD-76113521BCF8}" srcId="{E2C2A380-C8F0-4005-B931-D1B5DB6D39AA}" destId="{FA1B90E9-7424-4075-883A-065367368CFC}" srcOrd="2" destOrd="0" parTransId="{93F3E05B-66EF-44BE-939D-4B02A724778A}" sibTransId="{1CFE775D-3FAB-4C41-9B93-0C5323918E32}"/>
    <dgm:cxn modelId="{B08B62DB-99C3-45B2-AF32-5C65CC6EB6F2}" type="presOf" srcId="{FD556642-FD75-493E-AF8B-0DFFB9B56AC1}" destId="{09A4EDD2-FE5F-4F77-9BC7-36DCBF3BCFB8}" srcOrd="0" destOrd="0" presId="urn:microsoft.com/office/officeart/2005/8/layout/process4"/>
    <dgm:cxn modelId="{1CD16FED-86A9-44E9-BED5-FF96B44A9F17}" type="presOf" srcId="{FA1B90E9-7424-4075-883A-065367368CFC}" destId="{03A1FB19-05EE-46FF-9BFC-E6C83ADBD938}" srcOrd="0" destOrd="0" presId="urn:microsoft.com/office/officeart/2005/8/layout/process4"/>
    <dgm:cxn modelId="{1BFBBAF1-97E1-41D9-8A77-DC052ADE3A86}" srcId="{E2C2A380-C8F0-4005-B931-D1B5DB6D39AA}" destId="{769DEA91-D17C-41FD-9949-8CD98E44FFB9}" srcOrd="5" destOrd="0" parTransId="{0DB69344-1551-48E3-8FBD-DC70D7354CDA}" sibTransId="{B418B17F-DE86-4ABB-8A6A-8A07536F6176}"/>
    <dgm:cxn modelId="{1C9BFAF5-EB10-4D49-ADE0-1AB36278EBE6}" type="presOf" srcId="{3CF4B080-8F78-4052-BB8A-339B78DD9DD0}" destId="{0C2FDEF2-A415-4317-BF49-2F0A87F2FE5A}" srcOrd="0" destOrd="0" presId="urn:microsoft.com/office/officeart/2005/8/layout/process4"/>
    <dgm:cxn modelId="{0BB530A6-0C54-4AB7-8DCB-9B21304415C8}" type="presParOf" srcId="{E60D80C5-4A31-4270-9D91-2CB8DD30B17F}" destId="{CC07CE03-640A-4ADE-9E0B-311E1CFF8D6C}" srcOrd="0" destOrd="0" presId="urn:microsoft.com/office/officeart/2005/8/layout/process4"/>
    <dgm:cxn modelId="{EA05B39D-8FD2-46CF-BA2A-868A45A9220A}" type="presParOf" srcId="{CC07CE03-640A-4ADE-9E0B-311E1CFF8D6C}" destId="{FBE61225-A24C-4821-B840-22C44418829A}" srcOrd="0" destOrd="0" presId="urn:microsoft.com/office/officeart/2005/8/layout/process4"/>
    <dgm:cxn modelId="{1B93E667-6859-43BF-A70C-59BF7BED5B7D}" type="presParOf" srcId="{E60D80C5-4A31-4270-9D91-2CB8DD30B17F}" destId="{4014B0A8-4B2D-46A9-9E5D-12C6DCC2C144}" srcOrd="1" destOrd="0" presId="urn:microsoft.com/office/officeart/2005/8/layout/process4"/>
    <dgm:cxn modelId="{53081659-A39B-467A-9073-0B7F3527BB0A}" type="presParOf" srcId="{E60D80C5-4A31-4270-9D91-2CB8DD30B17F}" destId="{EA9BFC26-A771-49B9-9703-F992CC08BFD8}" srcOrd="2" destOrd="0" presId="urn:microsoft.com/office/officeart/2005/8/layout/process4"/>
    <dgm:cxn modelId="{EB3F30CD-9B0D-4C83-89E1-7070D2943E74}" type="presParOf" srcId="{EA9BFC26-A771-49B9-9703-F992CC08BFD8}" destId="{7C9082F3-BE23-4F93-A295-2A6D144D84E3}" srcOrd="0" destOrd="0" presId="urn:microsoft.com/office/officeart/2005/8/layout/process4"/>
    <dgm:cxn modelId="{0B341F01-7142-4C3A-9AAE-6A8F01B6E396}" type="presParOf" srcId="{E60D80C5-4A31-4270-9D91-2CB8DD30B17F}" destId="{10858B3A-4CAC-438D-B70A-2C3FA514FD7A}" srcOrd="3" destOrd="0" presId="urn:microsoft.com/office/officeart/2005/8/layout/process4"/>
    <dgm:cxn modelId="{534328E8-3D1B-4C15-BEC4-E4022B50F290}" type="presParOf" srcId="{E60D80C5-4A31-4270-9D91-2CB8DD30B17F}" destId="{FA6BCDBA-24F5-4963-8BB2-40BB273BDA07}" srcOrd="4" destOrd="0" presId="urn:microsoft.com/office/officeart/2005/8/layout/process4"/>
    <dgm:cxn modelId="{D53EEB0D-5058-4351-8221-C168BE303E3D}" type="presParOf" srcId="{FA6BCDBA-24F5-4963-8BB2-40BB273BDA07}" destId="{F62D5662-4FB1-4590-AEB8-78074FF878B1}" srcOrd="0" destOrd="0" presId="urn:microsoft.com/office/officeart/2005/8/layout/process4"/>
    <dgm:cxn modelId="{9F624F52-3800-4DC9-8B3A-56B587DCB6D6}" type="presParOf" srcId="{E60D80C5-4A31-4270-9D91-2CB8DD30B17F}" destId="{70DA921B-9E17-4F41-AEDE-FB00B8373A51}" srcOrd="5" destOrd="0" presId="urn:microsoft.com/office/officeart/2005/8/layout/process4"/>
    <dgm:cxn modelId="{06E6AA0D-4851-4B09-878B-57447995591A}" type="presParOf" srcId="{E60D80C5-4A31-4270-9D91-2CB8DD30B17F}" destId="{A557BA17-814A-450B-BD04-A70C012384FD}" srcOrd="6" destOrd="0" presId="urn:microsoft.com/office/officeart/2005/8/layout/process4"/>
    <dgm:cxn modelId="{0062C42C-5F3F-4160-B570-3C45783BAF1E}" type="presParOf" srcId="{A557BA17-814A-450B-BD04-A70C012384FD}" destId="{03A1FB19-05EE-46FF-9BFC-E6C83ADBD938}" srcOrd="0" destOrd="0" presId="urn:microsoft.com/office/officeart/2005/8/layout/process4"/>
    <dgm:cxn modelId="{AFD90F14-082B-4680-A3A3-EFC912013C3E}" type="presParOf" srcId="{E60D80C5-4A31-4270-9D91-2CB8DD30B17F}" destId="{FCC82065-AB12-4C5F-8427-3FC7DF34EA52}" srcOrd="7" destOrd="0" presId="urn:microsoft.com/office/officeart/2005/8/layout/process4"/>
    <dgm:cxn modelId="{BC485BA6-81E8-4376-B3DE-91F045F43826}" type="presParOf" srcId="{E60D80C5-4A31-4270-9D91-2CB8DD30B17F}" destId="{52AB3584-4855-4F8B-8F30-6F34057A7632}" srcOrd="8" destOrd="0" presId="urn:microsoft.com/office/officeart/2005/8/layout/process4"/>
    <dgm:cxn modelId="{E6D34353-E943-4D4B-871C-1D356D81E5A7}" type="presParOf" srcId="{52AB3584-4855-4F8B-8F30-6F34057A7632}" destId="{09A4EDD2-FE5F-4F77-9BC7-36DCBF3BCFB8}" srcOrd="0" destOrd="0" presId="urn:microsoft.com/office/officeart/2005/8/layout/process4"/>
    <dgm:cxn modelId="{09384109-4DDC-4712-A635-504E686F33D7}" type="presParOf" srcId="{E60D80C5-4A31-4270-9D91-2CB8DD30B17F}" destId="{8560FB32-0D34-41EE-A84F-E29BF7C74967}" srcOrd="9" destOrd="0" presId="urn:microsoft.com/office/officeart/2005/8/layout/process4"/>
    <dgm:cxn modelId="{A2C79D1D-31C1-4914-95AF-529CF8CDF5D0}" type="presParOf" srcId="{E60D80C5-4A31-4270-9D91-2CB8DD30B17F}" destId="{867CB290-3EA6-4E1D-A67B-6F51AC65C39C}" srcOrd="10" destOrd="0" presId="urn:microsoft.com/office/officeart/2005/8/layout/process4"/>
    <dgm:cxn modelId="{DB36A852-DFBA-4061-ABD1-BA44A86D8117}" type="presParOf" srcId="{867CB290-3EA6-4E1D-A67B-6F51AC65C39C}" destId="{0C2FDEF2-A415-4317-BF49-2F0A87F2FE5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8064B4-23DB-44D6-B299-ACFD3C65B1E7}" type="doc">
      <dgm:prSet loTypeId="urn:microsoft.com/office/officeart/2008/layout/CaptionedPictures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6B5248C-9A9E-4EFC-851D-A7D9D2C62D81}">
      <dgm:prSet custT="1"/>
      <dgm:spPr/>
      <dgm:t>
        <a:bodyPr/>
        <a:lstStyle/>
        <a:p>
          <a:r>
            <a:rPr lang="es-ES" sz="1800" b="1" dirty="0"/>
            <a:t>Al salir el sol se derretía</a:t>
          </a:r>
          <a:br>
            <a:rPr lang="es-ES" sz="1800" b="1" dirty="0"/>
          </a:br>
          <a:r>
            <a:rPr lang="es-ES" sz="1800" b="1" dirty="0"/>
            <a:t>(</a:t>
          </a:r>
          <a:r>
            <a:rPr lang="es-ES" sz="1800" b="1" dirty="0" err="1"/>
            <a:t>Éx</a:t>
          </a:r>
          <a:r>
            <a:rPr lang="es-ES" sz="1800" b="1" dirty="0"/>
            <a:t>. 16:21)</a:t>
          </a:r>
          <a:endParaRPr lang="es-ES" sz="1800" dirty="0"/>
        </a:p>
      </dgm:t>
    </dgm:pt>
    <dgm:pt modelId="{6C216B33-D242-40A4-89EE-75B18464F512}" type="parTrans" cxnId="{28B50A7C-4FFF-497B-99BC-AFF873AD4C3A}">
      <dgm:prSet/>
      <dgm:spPr/>
      <dgm:t>
        <a:bodyPr/>
        <a:lstStyle/>
        <a:p>
          <a:endParaRPr lang="es-ES" sz="1800"/>
        </a:p>
      </dgm:t>
    </dgm:pt>
    <dgm:pt modelId="{08155469-1D81-4B43-95D6-CF50C098B3C1}" type="sibTrans" cxnId="{28B50A7C-4FFF-497B-99BC-AFF873AD4C3A}">
      <dgm:prSet/>
      <dgm:spPr/>
      <dgm:t>
        <a:bodyPr/>
        <a:lstStyle/>
        <a:p>
          <a:endParaRPr lang="es-ES" sz="1800"/>
        </a:p>
      </dgm:t>
    </dgm:pt>
    <dgm:pt modelId="{E8EC5807-58F8-485F-9029-C081D4FF156D}">
      <dgm:prSet custT="1"/>
      <dgm:spPr/>
      <dgm:t>
        <a:bodyPr/>
        <a:lstStyle/>
        <a:p>
          <a:r>
            <a:rPr lang="es-ES" sz="1800" b="1" dirty="0"/>
            <a:t>Caía la misma cantidad durante cinco días (</a:t>
          </a:r>
          <a:r>
            <a:rPr lang="es-ES" sz="1800" b="1" dirty="0" err="1"/>
            <a:t>Éx</a:t>
          </a:r>
          <a:r>
            <a:rPr lang="es-ES" sz="1800" b="1" dirty="0"/>
            <a:t>. 16:16)</a:t>
          </a:r>
          <a:endParaRPr lang="es-ES" sz="1800" dirty="0"/>
        </a:p>
      </dgm:t>
    </dgm:pt>
    <dgm:pt modelId="{34507EA8-92FF-45B3-98D7-388668749411}" type="parTrans" cxnId="{C7DEA47A-8517-47AB-B21D-13281B9B4053}">
      <dgm:prSet/>
      <dgm:spPr/>
      <dgm:t>
        <a:bodyPr/>
        <a:lstStyle/>
        <a:p>
          <a:endParaRPr lang="es-ES" sz="1800"/>
        </a:p>
      </dgm:t>
    </dgm:pt>
    <dgm:pt modelId="{AD342DAA-1168-44A8-856A-39F1317C645F}" type="sibTrans" cxnId="{C7DEA47A-8517-47AB-B21D-13281B9B4053}">
      <dgm:prSet/>
      <dgm:spPr/>
      <dgm:t>
        <a:bodyPr/>
        <a:lstStyle/>
        <a:p>
          <a:endParaRPr lang="es-ES" sz="1800"/>
        </a:p>
      </dgm:t>
    </dgm:pt>
    <dgm:pt modelId="{2836067A-2829-49A4-A92A-875327F3928F}">
      <dgm:prSet custT="1"/>
      <dgm:spPr/>
      <dgm:t>
        <a:bodyPr/>
        <a:lstStyle/>
        <a:p>
          <a:r>
            <a:rPr lang="es-ES" sz="1800" b="1" dirty="0"/>
            <a:t>El sexto día caía el doble</a:t>
          </a:r>
          <a:br>
            <a:rPr lang="es-ES" sz="1800" b="1" dirty="0"/>
          </a:br>
          <a:r>
            <a:rPr lang="es-ES" sz="1800" b="1" dirty="0"/>
            <a:t>(</a:t>
          </a:r>
          <a:r>
            <a:rPr lang="es-ES" sz="1800" b="1" dirty="0" err="1"/>
            <a:t>Éx</a:t>
          </a:r>
          <a:r>
            <a:rPr lang="es-ES" sz="1800" b="1" dirty="0"/>
            <a:t>. 16:22)</a:t>
          </a:r>
          <a:endParaRPr lang="es-ES" sz="1800" dirty="0"/>
        </a:p>
      </dgm:t>
    </dgm:pt>
    <dgm:pt modelId="{7F121DDD-DB9C-449B-9E50-6D3D6F8DB5FD}" type="parTrans" cxnId="{6E53BC6A-0E26-4DCA-8EC0-F7721C9F2654}">
      <dgm:prSet/>
      <dgm:spPr/>
      <dgm:t>
        <a:bodyPr/>
        <a:lstStyle/>
        <a:p>
          <a:endParaRPr lang="es-ES" sz="1800"/>
        </a:p>
      </dgm:t>
    </dgm:pt>
    <dgm:pt modelId="{926CDD41-DBD8-4308-9399-D96B0496AAD5}" type="sibTrans" cxnId="{6E53BC6A-0E26-4DCA-8EC0-F7721C9F2654}">
      <dgm:prSet/>
      <dgm:spPr/>
      <dgm:t>
        <a:bodyPr/>
        <a:lstStyle/>
        <a:p>
          <a:endParaRPr lang="es-ES" sz="1800"/>
        </a:p>
      </dgm:t>
    </dgm:pt>
    <dgm:pt modelId="{70092954-9F0A-44B1-975E-2C20F305B58D}">
      <dgm:prSet custT="1"/>
      <dgm:spPr/>
      <dgm:t>
        <a:bodyPr/>
        <a:lstStyle/>
        <a:p>
          <a:r>
            <a:rPr lang="es-ES" sz="1800" b="1" dirty="0"/>
            <a:t>El sábado no caía nada</a:t>
          </a:r>
          <a:br>
            <a:rPr lang="es-ES" sz="1800" b="1" dirty="0"/>
          </a:br>
          <a:r>
            <a:rPr lang="es-ES" sz="1800" b="1" dirty="0"/>
            <a:t>(</a:t>
          </a:r>
          <a:r>
            <a:rPr lang="es-ES" sz="1800" b="1" dirty="0" err="1"/>
            <a:t>Éx</a:t>
          </a:r>
          <a:r>
            <a:rPr lang="es-ES" sz="1800" b="1" dirty="0"/>
            <a:t>. 16:26)</a:t>
          </a:r>
          <a:endParaRPr lang="es-ES" sz="1800" dirty="0"/>
        </a:p>
      </dgm:t>
    </dgm:pt>
    <dgm:pt modelId="{65F545D0-4FBF-4B30-911F-95FA4565FB0F}" type="parTrans" cxnId="{EEE9B6D6-53DD-4712-86EA-6C50062ED42C}">
      <dgm:prSet/>
      <dgm:spPr/>
      <dgm:t>
        <a:bodyPr/>
        <a:lstStyle/>
        <a:p>
          <a:endParaRPr lang="es-ES" sz="1800"/>
        </a:p>
      </dgm:t>
    </dgm:pt>
    <dgm:pt modelId="{51CD2F8D-3AA8-489D-9597-ADC8FC840AA5}" type="sibTrans" cxnId="{EEE9B6D6-53DD-4712-86EA-6C50062ED42C}">
      <dgm:prSet/>
      <dgm:spPr/>
      <dgm:t>
        <a:bodyPr/>
        <a:lstStyle/>
        <a:p>
          <a:endParaRPr lang="es-ES" sz="1800"/>
        </a:p>
      </dgm:t>
    </dgm:pt>
    <dgm:pt modelId="{E069F2C2-5C9C-40E6-AD44-48D4442DF930}">
      <dgm:prSet custT="1"/>
      <dgm:spPr/>
      <dgm:t>
        <a:bodyPr/>
        <a:lstStyle/>
        <a:p>
          <a:r>
            <a:rPr lang="es-ES" sz="1800" b="1" dirty="0"/>
            <a:t>De un día a otro se agusanaba (</a:t>
          </a:r>
          <a:r>
            <a:rPr lang="es-ES" sz="1800" b="1" dirty="0" err="1"/>
            <a:t>Éx</a:t>
          </a:r>
          <a:r>
            <a:rPr lang="es-ES" sz="1800" b="1" dirty="0"/>
            <a:t>. 16:20)</a:t>
          </a:r>
          <a:endParaRPr lang="es-ES" sz="1800" dirty="0"/>
        </a:p>
      </dgm:t>
    </dgm:pt>
    <dgm:pt modelId="{15FBF73B-5B76-47FF-A993-B828ADC484AE}" type="parTrans" cxnId="{D00C5280-4462-4D82-9DC6-08FF593F0130}">
      <dgm:prSet/>
      <dgm:spPr/>
      <dgm:t>
        <a:bodyPr/>
        <a:lstStyle/>
        <a:p>
          <a:endParaRPr lang="es-ES" sz="1800"/>
        </a:p>
      </dgm:t>
    </dgm:pt>
    <dgm:pt modelId="{1DF084C0-3CC2-4775-8798-9313F24472DC}" type="sibTrans" cxnId="{D00C5280-4462-4D82-9DC6-08FF593F0130}">
      <dgm:prSet/>
      <dgm:spPr/>
      <dgm:t>
        <a:bodyPr/>
        <a:lstStyle/>
        <a:p>
          <a:endParaRPr lang="es-ES" sz="1800"/>
        </a:p>
      </dgm:t>
    </dgm:pt>
    <dgm:pt modelId="{31B9E851-6CFD-492F-B0D9-86C70597B672}">
      <dgm:prSet custT="1"/>
      <dgm:spPr/>
      <dgm:t>
        <a:bodyPr/>
        <a:lstStyle/>
        <a:p>
          <a:r>
            <a:rPr lang="es-ES" sz="1800" b="1" dirty="0"/>
            <a:t>Del viernes al sábado no se echaba a perder (</a:t>
          </a:r>
          <a:r>
            <a:rPr lang="es-ES" sz="1800" b="1" dirty="0" err="1"/>
            <a:t>Éx</a:t>
          </a:r>
          <a:r>
            <a:rPr lang="es-ES" sz="1800" b="1" dirty="0"/>
            <a:t>. 16:23-24)</a:t>
          </a:r>
          <a:endParaRPr lang="es-ES" sz="1800" dirty="0"/>
        </a:p>
      </dgm:t>
    </dgm:pt>
    <dgm:pt modelId="{DBA09E39-1C72-4111-8C51-FE5FE03AA238}" type="parTrans" cxnId="{224188FF-DA26-401E-A1DD-C6F934520F5F}">
      <dgm:prSet/>
      <dgm:spPr/>
      <dgm:t>
        <a:bodyPr/>
        <a:lstStyle/>
        <a:p>
          <a:endParaRPr lang="es-ES" sz="1800"/>
        </a:p>
      </dgm:t>
    </dgm:pt>
    <dgm:pt modelId="{4C13BC8D-F8FF-44D8-A508-A39E5789EAE4}" type="sibTrans" cxnId="{224188FF-DA26-401E-A1DD-C6F934520F5F}">
      <dgm:prSet/>
      <dgm:spPr/>
      <dgm:t>
        <a:bodyPr/>
        <a:lstStyle/>
        <a:p>
          <a:endParaRPr lang="es-ES" sz="1800"/>
        </a:p>
      </dgm:t>
    </dgm:pt>
    <dgm:pt modelId="{7E179C4D-7A78-4751-B82D-D32E8EE259AE}" type="pres">
      <dgm:prSet presAssocID="{108064B4-23DB-44D6-B299-ACFD3C65B1E7}" presName="Name0" presStyleCnt="0">
        <dgm:presLayoutVars>
          <dgm:chMax/>
          <dgm:chPref/>
          <dgm:dir/>
        </dgm:presLayoutVars>
      </dgm:prSet>
      <dgm:spPr/>
    </dgm:pt>
    <dgm:pt modelId="{04F48081-43D1-447F-A7CF-56EA6AC7B4C9}" type="pres">
      <dgm:prSet presAssocID="{56B5248C-9A9E-4EFC-851D-A7D9D2C62D81}" presName="composite" presStyleCnt="0">
        <dgm:presLayoutVars>
          <dgm:chMax val="1"/>
          <dgm:chPref val="1"/>
        </dgm:presLayoutVars>
      </dgm:prSet>
      <dgm:spPr/>
    </dgm:pt>
    <dgm:pt modelId="{22AE23DC-79BE-45F9-8A1D-C92D577BBB99}" type="pres">
      <dgm:prSet presAssocID="{56B5248C-9A9E-4EFC-851D-A7D9D2C62D81}" presName="Accent" presStyleLbl="trAlignAcc1" presStyleIdx="0" presStyleCnt="6">
        <dgm:presLayoutVars>
          <dgm:chMax val="0"/>
          <dgm:chPref val="0"/>
        </dgm:presLayoutVars>
      </dgm:prSet>
      <dgm:spPr>
        <a:solidFill>
          <a:schemeClr val="accent3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gm:spPr>
    </dgm:pt>
    <dgm:pt modelId="{81198823-CF85-4ED1-B09C-89E3A7D21569}" type="pres">
      <dgm:prSet presAssocID="{56B5248C-9A9E-4EFC-851D-A7D9D2C62D81}" presName="Image" presStyleLbl="alignImgPlace1" presStyleIdx="0" presStyleCnt="6" custLinFactNeighborY="-2556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A01930C-F0B6-460A-82E7-A71A8382BE14}" type="pres">
      <dgm:prSet presAssocID="{56B5248C-9A9E-4EFC-851D-A7D9D2C62D81}" presName="ChildComposite" presStyleCnt="0"/>
      <dgm:spPr/>
    </dgm:pt>
    <dgm:pt modelId="{DB1AC592-79BD-4BA8-B448-EE308A19B739}" type="pres">
      <dgm:prSet presAssocID="{56B5248C-9A9E-4EFC-851D-A7D9D2C62D81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01EC3DBC-8F25-46A3-9BBC-A19356225752}" type="pres">
      <dgm:prSet presAssocID="{56B5248C-9A9E-4EFC-851D-A7D9D2C62D81}" presName="Parent" presStyleLbl="revTx" presStyleIdx="0" presStyleCnt="6" custLinFactNeighborY="6152">
        <dgm:presLayoutVars>
          <dgm:chMax val="1"/>
          <dgm:chPref val="0"/>
          <dgm:bulletEnabled val="1"/>
        </dgm:presLayoutVars>
      </dgm:prSet>
      <dgm:spPr/>
    </dgm:pt>
    <dgm:pt modelId="{4542E6B1-B378-43F9-98FC-4AC6AFFE361D}" type="pres">
      <dgm:prSet presAssocID="{08155469-1D81-4B43-95D6-CF50C098B3C1}" presName="sibTrans" presStyleCnt="0"/>
      <dgm:spPr/>
    </dgm:pt>
    <dgm:pt modelId="{982BAF05-D89F-49F7-B886-9DD1EC5FC1B0}" type="pres">
      <dgm:prSet presAssocID="{E8EC5807-58F8-485F-9029-C081D4FF156D}" presName="composite" presStyleCnt="0">
        <dgm:presLayoutVars>
          <dgm:chMax val="1"/>
          <dgm:chPref val="1"/>
        </dgm:presLayoutVars>
      </dgm:prSet>
      <dgm:spPr/>
    </dgm:pt>
    <dgm:pt modelId="{3AFC8898-54C6-4D7A-9045-E8D2F769CCE8}" type="pres">
      <dgm:prSet presAssocID="{E8EC5807-58F8-485F-9029-C081D4FF156D}" presName="Accent" presStyleLbl="trAlignAcc1" presStyleIdx="1" presStyleCnt="6" custScaleX="111243">
        <dgm:presLayoutVars>
          <dgm:chMax val="0"/>
          <dgm:chPref val="0"/>
        </dgm:presLayoutVars>
      </dgm:prSet>
      <dgm:spPr>
        <a:solidFill>
          <a:schemeClr val="accent3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gm:spPr>
    </dgm:pt>
    <dgm:pt modelId="{9CFC6A43-375E-47EC-B8B7-92B292F0B6F2}" type="pres">
      <dgm:prSet presAssocID="{E8EC5807-58F8-485F-9029-C081D4FF156D}" presName="Image" presStyleLbl="alignImgPlace1" presStyleIdx="1" presStyleCnt="6" custLinFactNeighborY="-2556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3BD5C54-C305-4099-B7AE-570BCADFDBBA}" type="pres">
      <dgm:prSet presAssocID="{E8EC5807-58F8-485F-9029-C081D4FF156D}" presName="ChildComposite" presStyleCnt="0"/>
      <dgm:spPr/>
    </dgm:pt>
    <dgm:pt modelId="{03832EC5-FA84-4F3F-9355-D2A08CC527D5}" type="pres">
      <dgm:prSet presAssocID="{E8EC5807-58F8-485F-9029-C081D4FF156D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4A73C11-29D4-4646-89D3-CC909D7FD8EA}" type="pres">
      <dgm:prSet presAssocID="{E8EC5807-58F8-485F-9029-C081D4FF156D}" presName="Parent" presStyleLbl="revTx" presStyleIdx="1" presStyleCnt="6" custScaleX="128928" custLinFactNeighborY="6152">
        <dgm:presLayoutVars>
          <dgm:chMax val="1"/>
          <dgm:chPref val="0"/>
          <dgm:bulletEnabled val="1"/>
        </dgm:presLayoutVars>
      </dgm:prSet>
      <dgm:spPr/>
    </dgm:pt>
    <dgm:pt modelId="{2255DDD7-97FE-4DC1-9682-969ABE2FF76D}" type="pres">
      <dgm:prSet presAssocID="{AD342DAA-1168-44A8-856A-39F1317C645F}" presName="sibTrans" presStyleCnt="0"/>
      <dgm:spPr/>
    </dgm:pt>
    <dgm:pt modelId="{B1D65440-7E82-4B71-9339-52F2871CA3E4}" type="pres">
      <dgm:prSet presAssocID="{2836067A-2829-49A4-A92A-875327F3928F}" presName="composite" presStyleCnt="0">
        <dgm:presLayoutVars>
          <dgm:chMax val="1"/>
          <dgm:chPref val="1"/>
        </dgm:presLayoutVars>
      </dgm:prSet>
      <dgm:spPr/>
    </dgm:pt>
    <dgm:pt modelId="{31450C52-4752-4349-976E-250B8A68E6E7}" type="pres">
      <dgm:prSet presAssocID="{2836067A-2829-49A4-A92A-875327F3928F}" presName="Accent" presStyleLbl="trAlignAcc1" presStyleIdx="2" presStyleCnt="6">
        <dgm:presLayoutVars>
          <dgm:chMax val="0"/>
          <dgm:chPref val="0"/>
        </dgm:presLayoutVars>
      </dgm:prSet>
      <dgm:spPr>
        <a:solidFill>
          <a:schemeClr val="accent3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gm:spPr>
    </dgm:pt>
    <dgm:pt modelId="{3E94C50E-A886-445A-B918-8126D85934E9}" type="pres">
      <dgm:prSet presAssocID="{2836067A-2829-49A4-A92A-875327F3928F}" presName="Image" presStyleLbl="alignImgPlace1" presStyleIdx="2" presStyleCnt="6" custLinFactNeighborY="-2556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EAC7481-B1C3-44FB-8C0D-6FC4D07C9F3F}" type="pres">
      <dgm:prSet presAssocID="{2836067A-2829-49A4-A92A-875327F3928F}" presName="ChildComposite" presStyleCnt="0"/>
      <dgm:spPr/>
    </dgm:pt>
    <dgm:pt modelId="{2C3B41DF-72F9-4DF2-8D9A-09C75F50A242}" type="pres">
      <dgm:prSet presAssocID="{2836067A-2829-49A4-A92A-875327F3928F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1B53F70-0B95-4F80-B93B-A448E8CCC627}" type="pres">
      <dgm:prSet presAssocID="{2836067A-2829-49A4-A92A-875327F3928F}" presName="Parent" presStyleLbl="revTx" presStyleIdx="2" presStyleCnt="6" custLinFactNeighborY="6152">
        <dgm:presLayoutVars>
          <dgm:chMax val="1"/>
          <dgm:chPref val="0"/>
          <dgm:bulletEnabled val="1"/>
        </dgm:presLayoutVars>
      </dgm:prSet>
      <dgm:spPr/>
    </dgm:pt>
    <dgm:pt modelId="{E7D7DD3B-4843-4553-B6AA-3B46C4EBF790}" type="pres">
      <dgm:prSet presAssocID="{926CDD41-DBD8-4308-9399-D96B0496AAD5}" presName="sibTrans" presStyleCnt="0"/>
      <dgm:spPr/>
    </dgm:pt>
    <dgm:pt modelId="{BBA85002-B40D-438A-B22F-28491211B262}" type="pres">
      <dgm:prSet presAssocID="{70092954-9F0A-44B1-975E-2C20F305B58D}" presName="composite" presStyleCnt="0">
        <dgm:presLayoutVars>
          <dgm:chMax val="1"/>
          <dgm:chPref val="1"/>
        </dgm:presLayoutVars>
      </dgm:prSet>
      <dgm:spPr/>
    </dgm:pt>
    <dgm:pt modelId="{98FC0FB8-8F53-4199-9E3B-CCDE9A1B73C9}" type="pres">
      <dgm:prSet presAssocID="{70092954-9F0A-44B1-975E-2C20F305B58D}" presName="Accent" presStyleLbl="trAlignAcc1" presStyleIdx="3" presStyleCnt="6">
        <dgm:presLayoutVars>
          <dgm:chMax val="0"/>
          <dgm:chPref val="0"/>
        </dgm:presLayoutVars>
      </dgm:prSet>
      <dgm:spPr>
        <a:solidFill>
          <a:schemeClr val="accent3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gm:spPr>
    </dgm:pt>
    <dgm:pt modelId="{66E9358D-0828-488E-9582-DA843CCC7E24}" type="pres">
      <dgm:prSet presAssocID="{70092954-9F0A-44B1-975E-2C20F305B58D}" presName="Image" presStyleLbl="alignImgPlace1" presStyleIdx="3" presStyleCnt="6" custLinFactNeighborY="-2556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DA95BA7-0859-4CF9-A1FC-7B4F24615B05}" type="pres">
      <dgm:prSet presAssocID="{70092954-9F0A-44B1-975E-2C20F305B58D}" presName="ChildComposite" presStyleCnt="0"/>
      <dgm:spPr/>
    </dgm:pt>
    <dgm:pt modelId="{F1643922-AE26-4817-8D07-B56DFB77A405}" type="pres">
      <dgm:prSet presAssocID="{70092954-9F0A-44B1-975E-2C20F305B58D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EBCBCE7-27DF-4D65-9F16-61DC36C72157}" type="pres">
      <dgm:prSet presAssocID="{70092954-9F0A-44B1-975E-2C20F305B58D}" presName="Parent" presStyleLbl="revTx" presStyleIdx="3" presStyleCnt="6" custLinFactNeighborY="6152">
        <dgm:presLayoutVars>
          <dgm:chMax val="1"/>
          <dgm:chPref val="0"/>
          <dgm:bulletEnabled val="1"/>
        </dgm:presLayoutVars>
      </dgm:prSet>
      <dgm:spPr/>
    </dgm:pt>
    <dgm:pt modelId="{72BE60E1-57D1-4976-9877-30C357C35B03}" type="pres">
      <dgm:prSet presAssocID="{51CD2F8D-3AA8-489D-9597-ADC8FC840AA5}" presName="sibTrans" presStyleCnt="0"/>
      <dgm:spPr/>
    </dgm:pt>
    <dgm:pt modelId="{08A9927F-AE86-4A3A-8717-83DF1A15F941}" type="pres">
      <dgm:prSet presAssocID="{E069F2C2-5C9C-40E6-AD44-48D4442DF930}" presName="composite" presStyleCnt="0">
        <dgm:presLayoutVars>
          <dgm:chMax val="1"/>
          <dgm:chPref val="1"/>
        </dgm:presLayoutVars>
      </dgm:prSet>
      <dgm:spPr/>
    </dgm:pt>
    <dgm:pt modelId="{66DA79FB-539D-4658-9909-FEEDDB7EC834}" type="pres">
      <dgm:prSet presAssocID="{E069F2C2-5C9C-40E6-AD44-48D4442DF930}" presName="Accent" presStyleLbl="trAlignAcc1" presStyleIdx="4" presStyleCnt="6">
        <dgm:presLayoutVars>
          <dgm:chMax val="0"/>
          <dgm:chPref val="0"/>
        </dgm:presLayoutVars>
      </dgm:prSet>
      <dgm:spPr>
        <a:solidFill>
          <a:schemeClr val="accent3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gm:spPr>
    </dgm:pt>
    <dgm:pt modelId="{CEDCC1B7-1DA8-4FF4-B628-AF544988E87A}" type="pres">
      <dgm:prSet presAssocID="{E069F2C2-5C9C-40E6-AD44-48D4442DF930}" presName="Image" presStyleLbl="alignImgPlace1" presStyleIdx="4" presStyleCnt="6" custLinFactNeighborY="-2556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95C707F-6075-4714-8320-C1FAEAE64C67}" type="pres">
      <dgm:prSet presAssocID="{E069F2C2-5C9C-40E6-AD44-48D4442DF930}" presName="ChildComposite" presStyleCnt="0"/>
      <dgm:spPr/>
    </dgm:pt>
    <dgm:pt modelId="{235FEEEB-E74E-4D28-954C-6C1B0647574D}" type="pres">
      <dgm:prSet presAssocID="{E069F2C2-5C9C-40E6-AD44-48D4442DF930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050A990-44F6-4D76-86C5-7B0F6C17A27B}" type="pres">
      <dgm:prSet presAssocID="{E069F2C2-5C9C-40E6-AD44-48D4442DF930}" presName="Parent" presStyleLbl="revTx" presStyleIdx="4" presStyleCnt="6" custLinFactNeighborY="6152">
        <dgm:presLayoutVars>
          <dgm:chMax val="1"/>
          <dgm:chPref val="0"/>
          <dgm:bulletEnabled val="1"/>
        </dgm:presLayoutVars>
      </dgm:prSet>
      <dgm:spPr/>
    </dgm:pt>
    <dgm:pt modelId="{51A5386B-3107-4E5E-8E84-7784DC4F5798}" type="pres">
      <dgm:prSet presAssocID="{1DF084C0-3CC2-4775-8798-9313F24472DC}" presName="sibTrans" presStyleCnt="0"/>
      <dgm:spPr/>
    </dgm:pt>
    <dgm:pt modelId="{86868631-1177-4B44-8638-BB4345385A5A}" type="pres">
      <dgm:prSet presAssocID="{31B9E851-6CFD-492F-B0D9-86C70597B672}" presName="composite" presStyleCnt="0">
        <dgm:presLayoutVars>
          <dgm:chMax val="1"/>
          <dgm:chPref val="1"/>
        </dgm:presLayoutVars>
      </dgm:prSet>
      <dgm:spPr/>
    </dgm:pt>
    <dgm:pt modelId="{8799F4C3-4AC8-4534-830E-6A19BB4909A6}" type="pres">
      <dgm:prSet presAssocID="{31B9E851-6CFD-492F-B0D9-86C70597B672}" presName="Accent" presStyleLbl="trAlignAcc1" presStyleIdx="5" presStyleCnt="6" custScaleX="125256">
        <dgm:presLayoutVars>
          <dgm:chMax val="0"/>
          <dgm:chPref val="0"/>
        </dgm:presLayoutVars>
      </dgm:prSet>
      <dgm:spPr>
        <a:solidFill>
          <a:schemeClr val="accent3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gm:spPr>
    </dgm:pt>
    <dgm:pt modelId="{C705C158-7D8E-40F5-A429-A97F9DF54B04}" type="pres">
      <dgm:prSet presAssocID="{31B9E851-6CFD-492F-B0D9-86C70597B672}" presName="Image" presStyleLbl="alignImgPlace1" presStyleIdx="5" presStyleCnt="6" custLinFactNeighborY="-2556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5503E84-9D4D-422F-A11E-2D92B568A4EF}" type="pres">
      <dgm:prSet presAssocID="{31B9E851-6CFD-492F-B0D9-86C70597B672}" presName="ChildComposite" presStyleCnt="0"/>
      <dgm:spPr/>
    </dgm:pt>
    <dgm:pt modelId="{F9D733FD-0E26-4B6C-8E41-E245F907C5ED}" type="pres">
      <dgm:prSet presAssocID="{31B9E851-6CFD-492F-B0D9-86C70597B672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05048E5-3625-4F58-AD62-78AA6180DBBE}" type="pres">
      <dgm:prSet presAssocID="{31B9E851-6CFD-492F-B0D9-86C70597B672}" presName="Parent" presStyleLbl="revTx" presStyleIdx="5" presStyleCnt="6" custScaleX="132753" custLinFactNeighborY="6152">
        <dgm:presLayoutVars>
          <dgm:chMax val="1"/>
          <dgm:chPref val="0"/>
          <dgm:bulletEnabled val="1"/>
        </dgm:presLayoutVars>
      </dgm:prSet>
      <dgm:spPr/>
    </dgm:pt>
  </dgm:ptLst>
  <dgm:cxnLst>
    <dgm:cxn modelId="{B9CD1437-DECE-4CAE-9E47-B7D731946D98}" type="presOf" srcId="{70092954-9F0A-44B1-975E-2C20F305B58D}" destId="{CEBCBCE7-27DF-4D65-9F16-61DC36C72157}" srcOrd="0" destOrd="0" presId="urn:microsoft.com/office/officeart/2008/layout/CaptionedPictures"/>
    <dgm:cxn modelId="{6E53BC6A-0E26-4DCA-8EC0-F7721C9F2654}" srcId="{108064B4-23DB-44D6-B299-ACFD3C65B1E7}" destId="{2836067A-2829-49A4-A92A-875327F3928F}" srcOrd="2" destOrd="0" parTransId="{7F121DDD-DB9C-449B-9E50-6D3D6F8DB5FD}" sibTransId="{926CDD41-DBD8-4308-9399-D96B0496AAD5}"/>
    <dgm:cxn modelId="{B127CF4B-9AFC-4E7A-B25F-C61CD947AA4F}" type="presOf" srcId="{108064B4-23DB-44D6-B299-ACFD3C65B1E7}" destId="{7E179C4D-7A78-4751-B82D-D32E8EE259AE}" srcOrd="0" destOrd="0" presId="urn:microsoft.com/office/officeart/2008/layout/CaptionedPictures"/>
    <dgm:cxn modelId="{C7DEA47A-8517-47AB-B21D-13281B9B4053}" srcId="{108064B4-23DB-44D6-B299-ACFD3C65B1E7}" destId="{E8EC5807-58F8-485F-9029-C081D4FF156D}" srcOrd="1" destOrd="0" parTransId="{34507EA8-92FF-45B3-98D7-388668749411}" sibTransId="{AD342DAA-1168-44A8-856A-39F1317C645F}"/>
    <dgm:cxn modelId="{00C1D35A-FD11-4864-8021-F7F6B75FB326}" type="presOf" srcId="{31B9E851-6CFD-492F-B0D9-86C70597B672}" destId="{F05048E5-3625-4F58-AD62-78AA6180DBBE}" srcOrd="0" destOrd="0" presId="urn:microsoft.com/office/officeart/2008/layout/CaptionedPictures"/>
    <dgm:cxn modelId="{28B50A7C-4FFF-497B-99BC-AFF873AD4C3A}" srcId="{108064B4-23DB-44D6-B299-ACFD3C65B1E7}" destId="{56B5248C-9A9E-4EFC-851D-A7D9D2C62D81}" srcOrd="0" destOrd="0" parTransId="{6C216B33-D242-40A4-89EE-75B18464F512}" sibTransId="{08155469-1D81-4B43-95D6-CF50C098B3C1}"/>
    <dgm:cxn modelId="{D00C5280-4462-4D82-9DC6-08FF593F0130}" srcId="{108064B4-23DB-44D6-B299-ACFD3C65B1E7}" destId="{E069F2C2-5C9C-40E6-AD44-48D4442DF930}" srcOrd="4" destOrd="0" parTransId="{15FBF73B-5B76-47FF-A993-B828ADC484AE}" sibTransId="{1DF084C0-3CC2-4775-8798-9313F24472DC}"/>
    <dgm:cxn modelId="{81707A92-46B8-43F1-8691-C2ACC4191994}" type="presOf" srcId="{E8EC5807-58F8-485F-9029-C081D4FF156D}" destId="{74A73C11-29D4-4646-89D3-CC909D7FD8EA}" srcOrd="0" destOrd="0" presId="urn:microsoft.com/office/officeart/2008/layout/CaptionedPictures"/>
    <dgm:cxn modelId="{C3EBF6D4-6AE9-45AF-BFFC-9374CC98E82A}" type="presOf" srcId="{56B5248C-9A9E-4EFC-851D-A7D9D2C62D81}" destId="{01EC3DBC-8F25-46A3-9BBC-A19356225752}" srcOrd="0" destOrd="0" presId="urn:microsoft.com/office/officeart/2008/layout/CaptionedPictures"/>
    <dgm:cxn modelId="{EEE9B6D6-53DD-4712-86EA-6C50062ED42C}" srcId="{108064B4-23DB-44D6-B299-ACFD3C65B1E7}" destId="{70092954-9F0A-44B1-975E-2C20F305B58D}" srcOrd="3" destOrd="0" parTransId="{65F545D0-4FBF-4B30-911F-95FA4565FB0F}" sibTransId="{51CD2F8D-3AA8-489D-9597-ADC8FC840AA5}"/>
    <dgm:cxn modelId="{16F7E7D6-68A7-45D9-92D6-2D0B8A3C9EE8}" type="presOf" srcId="{2836067A-2829-49A4-A92A-875327F3928F}" destId="{11B53F70-0B95-4F80-B93B-A448E8CCC627}" srcOrd="0" destOrd="0" presId="urn:microsoft.com/office/officeart/2008/layout/CaptionedPictures"/>
    <dgm:cxn modelId="{DBF4B1D8-4C59-42A8-8CAC-12E94CAB9399}" type="presOf" srcId="{E069F2C2-5C9C-40E6-AD44-48D4442DF930}" destId="{3050A990-44F6-4D76-86C5-7B0F6C17A27B}" srcOrd="0" destOrd="0" presId="urn:microsoft.com/office/officeart/2008/layout/CaptionedPictures"/>
    <dgm:cxn modelId="{224188FF-DA26-401E-A1DD-C6F934520F5F}" srcId="{108064B4-23DB-44D6-B299-ACFD3C65B1E7}" destId="{31B9E851-6CFD-492F-B0D9-86C70597B672}" srcOrd="5" destOrd="0" parTransId="{DBA09E39-1C72-4111-8C51-FE5FE03AA238}" sibTransId="{4C13BC8D-F8FF-44D8-A508-A39E5789EAE4}"/>
    <dgm:cxn modelId="{4707826A-3E97-47B4-849B-568FAA35E90B}" type="presParOf" srcId="{7E179C4D-7A78-4751-B82D-D32E8EE259AE}" destId="{04F48081-43D1-447F-A7CF-56EA6AC7B4C9}" srcOrd="0" destOrd="0" presId="urn:microsoft.com/office/officeart/2008/layout/CaptionedPictures"/>
    <dgm:cxn modelId="{47BAE55E-CE4A-4BC0-8EE6-F7E82567433F}" type="presParOf" srcId="{04F48081-43D1-447F-A7CF-56EA6AC7B4C9}" destId="{22AE23DC-79BE-45F9-8A1D-C92D577BBB99}" srcOrd="0" destOrd="0" presId="urn:microsoft.com/office/officeart/2008/layout/CaptionedPictures"/>
    <dgm:cxn modelId="{2DC907D9-C9A5-4957-97B0-A938DF054FBA}" type="presParOf" srcId="{04F48081-43D1-447F-A7CF-56EA6AC7B4C9}" destId="{81198823-CF85-4ED1-B09C-89E3A7D21569}" srcOrd="1" destOrd="0" presId="urn:microsoft.com/office/officeart/2008/layout/CaptionedPictures"/>
    <dgm:cxn modelId="{E72FB077-D8E5-4E0C-8779-89F77AA6D487}" type="presParOf" srcId="{04F48081-43D1-447F-A7CF-56EA6AC7B4C9}" destId="{DA01930C-F0B6-460A-82E7-A71A8382BE14}" srcOrd="2" destOrd="0" presId="urn:microsoft.com/office/officeart/2008/layout/CaptionedPictures"/>
    <dgm:cxn modelId="{1AB9318A-1522-474A-8541-ACFC11954667}" type="presParOf" srcId="{DA01930C-F0B6-460A-82E7-A71A8382BE14}" destId="{DB1AC592-79BD-4BA8-B448-EE308A19B739}" srcOrd="0" destOrd="0" presId="urn:microsoft.com/office/officeart/2008/layout/CaptionedPictures"/>
    <dgm:cxn modelId="{D27111AA-CBE8-4D17-B6B6-B09DCD833DDB}" type="presParOf" srcId="{DA01930C-F0B6-460A-82E7-A71A8382BE14}" destId="{01EC3DBC-8F25-46A3-9BBC-A19356225752}" srcOrd="1" destOrd="0" presId="urn:microsoft.com/office/officeart/2008/layout/CaptionedPictures"/>
    <dgm:cxn modelId="{9A75935B-70BF-4CCE-BD24-FFCB6C426F48}" type="presParOf" srcId="{7E179C4D-7A78-4751-B82D-D32E8EE259AE}" destId="{4542E6B1-B378-43F9-98FC-4AC6AFFE361D}" srcOrd="1" destOrd="0" presId="urn:microsoft.com/office/officeart/2008/layout/CaptionedPictures"/>
    <dgm:cxn modelId="{AFDEEA3C-4C4E-454A-B6DA-0F878CC6B28A}" type="presParOf" srcId="{7E179C4D-7A78-4751-B82D-D32E8EE259AE}" destId="{982BAF05-D89F-49F7-B886-9DD1EC5FC1B0}" srcOrd="2" destOrd="0" presId="urn:microsoft.com/office/officeart/2008/layout/CaptionedPictures"/>
    <dgm:cxn modelId="{96C45917-940E-4DDE-BF46-CEEDE8D109A4}" type="presParOf" srcId="{982BAF05-D89F-49F7-B886-9DD1EC5FC1B0}" destId="{3AFC8898-54C6-4D7A-9045-E8D2F769CCE8}" srcOrd="0" destOrd="0" presId="urn:microsoft.com/office/officeart/2008/layout/CaptionedPictures"/>
    <dgm:cxn modelId="{D70F7ECC-6933-4EB8-9409-2C367F4D2004}" type="presParOf" srcId="{982BAF05-D89F-49F7-B886-9DD1EC5FC1B0}" destId="{9CFC6A43-375E-47EC-B8B7-92B292F0B6F2}" srcOrd="1" destOrd="0" presId="urn:microsoft.com/office/officeart/2008/layout/CaptionedPictures"/>
    <dgm:cxn modelId="{F00A8A3B-6CF9-494A-AC87-6AB154EBD8FB}" type="presParOf" srcId="{982BAF05-D89F-49F7-B886-9DD1EC5FC1B0}" destId="{23BD5C54-C305-4099-B7AE-570BCADFDBBA}" srcOrd="2" destOrd="0" presId="urn:microsoft.com/office/officeart/2008/layout/CaptionedPictures"/>
    <dgm:cxn modelId="{95585E0B-5CC6-4039-9AED-E36B4D5A7887}" type="presParOf" srcId="{23BD5C54-C305-4099-B7AE-570BCADFDBBA}" destId="{03832EC5-FA84-4F3F-9355-D2A08CC527D5}" srcOrd="0" destOrd="0" presId="urn:microsoft.com/office/officeart/2008/layout/CaptionedPictures"/>
    <dgm:cxn modelId="{E75A7039-8A78-4B69-BE30-40DE3BC7D70D}" type="presParOf" srcId="{23BD5C54-C305-4099-B7AE-570BCADFDBBA}" destId="{74A73C11-29D4-4646-89D3-CC909D7FD8EA}" srcOrd="1" destOrd="0" presId="urn:microsoft.com/office/officeart/2008/layout/CaptionedPictures"/>
    <dgm:cxn modelId="{AA7B709F-2417-4B14-A281-0D9CC73B6ADC}" type="presParOf" srcId="{7E179C4D-7A78-4751-B82D-D32E8EE259AE}" destId="{2255DDD7-97FE-4DC1-9682-969ABE2FF76D}" srcOrd="3" destOrd="0" presId="urn:microsoft.com/office/officeart/2008/layout/CaptionedPictures"/>
    <dgm:cxn modelId="{431B4A5A-51B2-43F5-9399-322CAA13FB92}" type="presParOf" srcId="{7E179C4D-7A78-4751-B82D-D32E8EE259AE}" destId="{B1D65440-7E82-4B71-9339-52F2871CA3E4}" srcOrd="4" destOrd="0" presId="urn:microsoft.com/office/officeart/2008/layout/CaptionedPictures"/>
    <dgm:cxn modelId="{F76710E6-9B35-449E-B463-662CD0A060A6}" type="presParOf" srcId="{B1D65440-7E82-4B71-9339-52F2871CA3E4}" destId="{31450C52-4752-4349-976E-250B8A68E6E7}" srcOrd="0" destOrd="0" presId="urn:microsoft.com/office/officeart/2008/layout/CaptionedPictures"/>
    <dgm:cxn modelId="{7CA26F28-3507-442D-9F05-FA7BA44AFE83}" type="presParOf" srcId="{B1D65440-7E82-4B71-9339-52F2871CA3E4}" destId="{3E94C50E-A886-445A-B918-8126D85934E9}" srcOrd="1" destOrd="0" presId="urn:microsoft.com/office/officeart/2008/layout/CaptionedPictures"/>
    <dgm:cxn modelId="{5D9A7575-ED2A-416C-A6CD-DE03B3741A76}" type="presParOf" srcId="{B1D65440-7E82-4B71-9339-52F2871CA3E4}" destId="{1EAC7481-B1C3-44FB-8C0D-6FC4D07C9F3F}" srcOrd="2" destOrd="0" presId="urn:microsoft.com/office/officeart/2008/layout/CaptionedPictures"/>
    <dgm:cxn modelId="{689E61FF-1C73-4757-9C59-F7E81C7E91A3}" type="presParOf" srcId="{1EAC7481-B1C3-44FB-8C0D-6FC4D07C9F3F}" destId="{2C3B41DF-72F9-4DF2-8D9A-09C75F50A242}" srcOrd="0" destOrd="0" presId="urn:microsoft.com/office/officeart/2008/layout/CaptionedPictures"/>
    <dgm:cxn modelId="{0DD1589C-108C-42FF-B74D-1D580E8DD95A}" type="presParOf" srcId="{1EAC7481-B1C3-44FB-8C0D-6FC4D07C9F3F}" destId="{11B53F70-0B95-4F80-B93B-A448E8CCC627}" srcOrd="1" destOrd="0" presId="urn:microsoft.com/office/officeart/2008/layout/CaptionedPictures"/>
    <dgm:cxn modelId="{77D2E67F-AF17-4F3C-AACC-D95A8825C262}" type="presParOf" srcId="{7E179C4D-7A78-4751-B82D-D32E8EE259AE}" destId="{E7D7DD3B-4843-4553-B6AA-3B46C4EBF790}" srcOrd="5" destOrd="0" presId="urn:microsoft.com/office/officeart/2008/layout/CaptionedPictures"/>
    <dgm:cxn modelId="{C73D3B65-70E0-43DF-B847-29396809E936}" type="presParOf" srcId="{7E179C4D-7A78-4751-B82D-D32E8EE259AE}" destId="{BBA85002-B40D-438A-B22F-28491211B262}" srcOrd="6" destOrd="0" presId="urn:microsoft.com/office/officeart/2008/layout/CaptionedPictures"/>
    <dgm:cxn modelId="{910B75BB-C9EF-4DC6-B41E-87885CD27266}" type="presParOf" srcId="{BBA85002-B40D-438A-B22F-28491211B262}" destId="{98FC0FB8-8F53-4199-9E3B-CCDE9A1B73C9}" srcOrd="0" destOrd="0" presId="urn:microsoft.com/office/officeart/2008/layout/CaptionedPictures"/>
    <dgm:cxn modelId="{CC020A00-D649-4BFB-9C9B-DEFE42AB4186}" type="presParOf" srcId="{BBA85002-B40D-438A-B22F-28491211B262}" destId="{66E9358D-0828-488E-9582-DA843CCC7E24}" srcOrd="1" destOrd="0" presId="urn:microsoft.com/office/officeart/2008/layout/CaptionedPictures"/>
    <dgm:cxn modelId="{4965F062-8003-464C-B586-074F891D379E}" type="presParOf" srcId="{BBA85002-B40D-438A-B22F-28491211B262}" destId="{BDA95BA7-0859-4CF9-A1FC-7B4F24615B05}" srcOrd="2" destOrd="0" presId="urn:microsoft.com/office/officeart/2008/layout/CaptionedPictures"/>
    <dgm:cxn modelId="{65D2DB12-795E-4C38-B5A2-A9724C157720}" type="presParOf" srcId="{BDA95BA7-0859-4CF9-A1FC-7B4F24615B05}" destId="{F1643922-AE26-4817-8D07-B56DFB77A405}" srcOrd="0" destOrd="0" presId="urn:microsoft.com/office/officeart/2008/layout/CaptionedPictures"/>
    <dgm:cxn modelId="{3BB9514B-40F7-47FE-9C03-235EBF1B1346}" type="presParOf" srcId="{BDA95BA7-0859-4CF9-A1FC-7B4F24615B05}" destId="{CEBCBCE7-27DF-4D65-9F16-61DC36C72157}" srcOrd="1" destOrd="0" presId="urn:microsoft.com/office/officeart/2008/layout/CaptionedPictures"/>
    <dgm:cxn modelId="{9DB88659-244C-4C2B-A46D-64477556DD1E}" type="presParOf" srcId="{7E179C4D-7A78-4751-B82D-D32E8EE259AE}" destId="{72BE60E1-57D1-4976-9877-30C357C35B03}" srcOrd="7" destOrd="0" presId="urn:microsoft.com/office/officeart/2008/layout/CaptionedPictures"/>
    <dgm:cxn modelId="{4ABFD873-1A57-4329-9054-9C4F5931EE8F}" type="presParOf" srcId="{7E179C4D-7A78-4751-B82D-D32E8EE259AE}" destId="{08A9927F-AE86-4A3A-8717-83DF1A15F941}" srcOrd="8" destOrd="0" presId="urn:microsoft.com/office/officeart/2008/layout/CaptionedPictures"/>
    <dgm:cxn modelId="{51ED5413-589A-4720-8486-AF6DFC3F05D4}" type="presParOf" srcId="{08A9927F-AE86-4A3A-8717-83DF1A15F941}" destId="{66DA79FB-539D-4658-9909-FEEDDB7EC834}" srcOrd="0" destOrd="0" presId="urn:microsoft.com/office/officeart/2008/layout/CaptionedPictures"/>
    <dgm:cxn modelId="{6A38ABB3-2771-4672-95B4-5AD2846776D4}" type="presParOf" srcId="{08A9927F-AE86-4A3A-8717-83DF1A15F941}" destId="{CEDCC1B7-1DA8-4FF4-B628-AF544988E87A}" srcOrd="1" destOrd="0" presId="urn:microsoft.com/office/officeart/2008/layout/CaptionedPictures"/>
    <dgm:cxn modelId="{878C5190-2673-44BB-AD4A-EAC1FCDA413D}" type="presParOf" srcId="{08A9927F-AE86-4A3A-8717-83DF1A15F941}" destId="{C95C707F-6075-4714-8320-C1FAEAE64C67}" srcOrd="2" destOrd="0" presId="urn:microsoft.com/office/officeart/2008/layout/CaptionedPictures"/>
    <dgm:cxn modelId="{2CA618D9-1B2A-4F35-B658-B4764A6CD044}" type="presParOf" srcId="{C95C707F-6075-4714-8320-C1FAEAE64C67}" destId="{235FEEEB-E74E-4D28-954C-6C1B0647574D}" srcOrd="0" destOrd="0" presId="urn:microsoft.com/office/officeart/2008/layout/CaptionedPictures"/>
    <dgm:cxn modelId="{CBE72C08-E92F-4544-B721-C5EE25627CC6}" type="presParOf" srcId="{C95C707F-6075-4714-8320-C1FAEAE64C67}" destId="{3050A990-44F6-4D76-86C5-7B0F6C17A27B}" srcOrd="1" destOrd="0" presId="urn:microsoft.com/office/officeart/2008/layout/CaptionedPictures"/>
    <dgm:cxn modelId="{5B398897-4A18-4DE4-A9B9-F30DDAC223A0}" type="presParOf" srcId="{7E179C4D-7A78-4751-B82D-D32E8EE259AE}" destId="{51A5386B-3107-4E5E-8E84-7784DC4F5798}" srcOrd="9" destOrd="0" presId="urn:microsoft.com/office/officeart/2008/layout/CaptionedPictures"/>
    <dgm:cxn modelId="{4334DBEB-836F-4E5D-9779-F435F714D2BC}" type="presParOf" srcId="{7E179C4D-7A78-4751-B82D-D32E8EE259AE}" destId="{86868631-1177-4B44-8638-BB4345385A5A}" srcOrd="10" destOrd="0" presId="urn:microsoft.com/office/officeart/2008/layout/CaptionedPictures"/>
    <dgm:cxn modelId="{16B7DE00-2039-44E1-A949-41572D5B4CE7}" type="presParOf" srcId="{86868631-1177-4B44-8638-BB4345385A5A}" destId="{8799F4C3-4AC8-4534-830E-6A19BB4909A6}" srcOrd="0" destOrd="0" presId="urn:microsoft.com/office/officeart/2008/layout/CaptionedPictures"/>
    <dgm:cxn modelId="{3187B7EF-FB98-4503-B1F5-0300FF6FFE50}" type="presParOf" srcId="{86868631-1177-4B44-8638-BB4345385A5A}" destId="{C705C158-7D8E-40F5-A429-A97F9DF54B04}" srcOrd="1" destOrd="0" presId="urn:microsoft.com/office/officeart/2008/layout/CaptionedPictures"/>
    <dgm:cxn modelId="{22FB0E3D-A7FA-4B3C-999B-C209D4779A2F}" type="presParOf" srcId="{86868631-1177-4B44-8638-BB4345385A5A}" destId="{85503E84-9D4D-422F-A11E-2D92B568A4EF}" srcOrd="2" destOrd="0" presId="urn:microsoft.com/office/officeart/2008/layout/CaptionedPictures"/>
    <dgm:cxn modelId="{9353C6F8-71BB-4C6F-85D1-49147F7F1BC2}" type="presParOf" srcId="{85503E84-9D4D-422F-A11E-2D92B568A4EF}" destId="{F9D733FD-0E26-4B6C-8E41-E245F907C5ED}" srcOrd="0" destOrd="0" presId="urn:microsoft.com/office/officeart/2008/layout/CaptionedPictures"/>
    <dgm:cxn modelId="{FE9E1A8A-CFD0-4A04-B9DF-48A1593A0730}" type="presParOf" srcId="{85503E84-9D4D-422F-A11E-2D92B568A4EF}" destId="{F05048E5-3625-4F58-AD62-78AA6180DBBE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B0946B5-2509-443A-9878-BA4F358486F1}" type="doc">
      <dgm:prSet loTypeId="urn:microsoft.com/office/officeart/2005/8/layout/vList5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66BBE0E-A3C5-46BE-AA3F-9A7E9A51E526}">
      <dgm:prSet custT="1"/>
      <dgm:spPr>
        <a:solidFill>
          <a:srgbClr val="7030A0"/>
        </a:solidFill>
      </dgm:spPr>
      <dgm:t>
        <a:bodyPr/>
        <a:lstStyle/>
        <a:p>
          <a:pPr algn="ctr"/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Olvidaron el </a:t>
          </a:r>
          <a:r>
            <a:rPr lang="es-ES" sz="18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pasado</a:t>
          </a:r>
          <a:endParaRPr lang="es-ES" sz="18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E45A12-A625-4F48-840F-252E31705B68}" type="par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9B5678-BB4C-4E9B-A7CB-6DFFA0E905F4}" type="sib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129807-48D3-466B-98AA-33E9AD0ACAEA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ctr"/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 centraron en las dificultades del </a:t>
          </a:r>
          <a:r>
            <a:rPr lang="es-ES" sz="18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presente</a:t>
          </a:r>
          <a:endParaRPr lang="es-ES" sz="18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D95FFB-BAC1-42CF-9628-70AF9FCA493D}" type="par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95E5C-61C4-4C13-93DE-AE1AB056E36E}" type="sib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F2EBE1-57C1-4AD6-B342-35C7020150E1}">
      <dgm:prSet custT="1"/>
      <dgm:spPr>
        <a:solidFill>
          <a:srgbClr val="0070C0"/>
        </a:solidFill>
      </dgm:spPr>
      <dgm:t>
        <a:bodyPr/>
        <a:lstStyle/>
        <a:p>
          <a:pPr algn="ctr"/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Perdieron de vista el </a:t>
          </a:r>
          <a:r>
            <a:rPr lang="es-ES" sz="18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futuro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prometido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C584AD-18D0-453A-81F4-4D4359877C83}" type="par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DB431D-1CD6-48D6-A889-06E726950174}" type="sib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8D9322-4B20-41D4-8B15-3D8093FAC466}" type="pres">
      <dgm:prSet presAssocID="{AB0946B5-2509-443A-9878-BA4F358486F1}" presName="Name0" presStyleCnt="0">
        <dgm:presLayoutVars>
          <dgm:dir/>
          <dgm:animLvl val="lvl"/>
          <dgm:resizeHandles val="exact"/>
        </dgm:presLayoutVars>
      </dgm:prSet>
      <dgm:spPr/>
    </dgm:pt>
    <dgm:pt modelId="{6DA3E0D6-8B59-4E1C-8E68-EEE5F6CF329E}" type="pres">
      <dgm:prSet presAssocID="{E66BBE0E-A3C5-46BE-AA3F-9A7E9A51E526}" presName="linNode" presStyleCnt="0"/>
      <dgm:spPr/>
    </dgm:pt>
    <dgm:pt modelId="{E571139B-0752-42D3-95E6-C7C8C5B6DF09}" type="pres">
      <dgm:prSet presAssocID="{E66BBE0E-A3C5-46BE-AA3F-9A7E9A51E526}" presName="parentText" presStyleLbl="node1" presStyleIdx="0" presStyleCnt="3" custScaleX="266391">
        <dgm:presLayoutVars>
          <dgm:chMax val="1"/>
          <dgm:bulletEnabled val="1"/>
        </dgm:presLayoutVars>
      </dgm:prSet>
      <dgm:spPr/>
    </dgm:pt>
    <dgm:pt modelId="{451EEE3B-DB4C-42E5-AAB0-D2DC6BDA980D}" type="pres">
      <dgm:prSet presAssocID="{879B5678-BB4C-4E9B-A7CB-6DFFA0E905F4}" presName="sp" presStyleCnt="0"/>
      <dgm:spPr/>
    </dgm:pt>
    <dgm:pt modelId="{0899D857-E49C-457F-8BE8-D8FE48722A84}" type="pres">
      <dgm:prSet presAssocID="{5B129807-48D3-466B-98AA-33E9AD0ACAEA}" presName="linNode" presStyleCnt="0"/>
      <dgm:spPr/>
    </dgm:pt>
    <dgm:pt modelId="{B0D67868-C119-4015-8311-3B0E1C4212B1}" type="pres">
      <dgm:prSet presAssocID="{5B129807-48D3-466B-98AA-33E9AD0ACAEA}" presName="parentText" presStyleLbl="node1" presStyleIdx="1" presStyleCnt="3" custScaleX="266391">
        <dgm:presLayoutVars>
          <dgm:chMax val="1"/>
          <dgm:bulletEnabled val="1"/>
        </dgm:presLayoutVars>
      </dgm:prSet>
      <dgm:spPr/>
    </dgm:pt>
    <dgm:pt modelId="{BB65BA7E-8BE3-484B-83DA-EA6963B65DD6}" type="pres">
      <dgm:prSet presAssocID="{26F95E5C-61C4-4C13-93DE-AE1AB056E36E}" presName="sp" presStyleCnt="0"/>
      <dgm:spPr/>
    </dgm:pt>
    <dgm:pt modelId="{6FC9DF12-2017-490F-9FDE-D19177025CC7}" type="pres">
      <dgm:prSet presAssocID="{23F2EBE1-57C1-4AD6-B342-35C7020150E1}" presName="linNode" presStyleCnt="0"/>
      <dgm:spPr/>
    </dgm:pt>
    <dgm:pt modelId="{4C715E65-C8AB-467E-93B9-D6726804322E}" type="pres">
      <dgm:prSet presAssocID="{23F2EBE1-57C1-4AD6-B342-35C7020150E1}" presName="parentText" presStyleLbl="node1" presStyleIdx="2" presStyleCnt="3" custScaleX="266391">
        <dgm:presLayoutVars>
          <dgm:chMax val="1"/>
          <dgm:bulletEnabled val="1"/>
        </dgm:presLayoutVars>
      </dgm:prSet>
      <dgm:spPr/>
    </dgm:pt>
  </dgm:ptLst>
  <dgm:cxnLst>
    <dgm:cxn modelId="{3E841D06-FD1E-435F-BE1F-C5963EC0C69F}" srcId="{AB0946B5-2509-443A-9878-BA4F358486F1}" destId="{23F2EBE1-57C1-4AD6-B342-35C7020150E1}" srcOrd="2" destOrd="0" parTransId="{5BC584AD-18D0-453A-81F4-4D4359877C83}" sibTransId="{94DB431D-1CD6-48D6-A889-06E726950174}"/>
    <dgm:cxn modelId="{17560A2E-B8E6-4D84-8AC7-76234B683419}" type="presOf" srcId="{AB0946B5-2509-443A-9878-BA4F358486F1}" destId="{A58D9322-4B20-41D4-8B15-3D8093FAC466}" srcOrd="0" destOrd="0" presId="urn:microsoft.com/office/officeart/2005/8/layout/vList5"/>
    <dgm:cxn modelId="{5C26DD45-D3B8-4963-A5CD-363BD28CF485}" srcId="{AB0946B5-2509-443A-9878-BA4F358486F1}" destId="{5B129807-48D3-466B-98AA-33E9AD0ACAEA}" srcOrd="1" destOrd="0" parTransId="{E0D95FFB-BAC1-42CF-9628-70AF9FCA493D}" sibTransId="{26F95E5C-61C4-4C13-93DE-AE1AB056E36E}"/>
    <dgm:cxn modelId="{7A57F189-FC81-4A96-A34F-8DF52CE07AA1}" type="presOf" srcId="{E66BBE0E-A3C5-46BE-AA3F-9A7E9A51E526}" destId="{E571139B-0752-42D3-95E6-C7C8C5B6DF09}" srcOrd="0" destOrd="0" presId="urn:microsoft.com/office/officeart/2005/8/layout/vList5"/>
    <dgm:cxn modelId="{C397799F-E2E5-445E-825A-1D99DFBF8036}" srcId="{AB0946B5-2509-443A-9878-BA4F358486F1}" destId="{E66BBE0E-A3C5-46BE-AA3F-9A7E9A51E526}" srcOrd="0" destOrd="0" parTransId="{02E45A12-A625-4F48-840F-252E31705B68}" sibTransId="{879B5678-BB4C-4E9B-A7CB-6DFFA0E905F4}"/>
    <dgm:cxn modelId="{DD4AB1BF-71D8-4087-B263-90CF5895A1B4}" type="presOf" srcId="{5B129807-48D3-466B-98AA-33E9AD0ACAEA}" destId="{B0D67868-C119-4015-8311-3B0E1C4212B1}" srcOrd="0" destOrd="0" presId="urn:microsoft.com/office/officeart/2005/8/layout/vList5"/>
    <dgm:cxn modelId="{8D115EC6-C554-4EC0-8A59-1098FCFAB675}" type="presOf" srcId="{23F2EBE1-57C1-4AD6-B342-35C7020150E1}" destId="{4C715E65-C8AB-467E-93B9-D6726804322E}" srcOrd="0" destOrd="0" presId="urn:microsoft.com/office/officeart/2005/8/layout/vList5"/>
    <dgm:cxn modelId="{C1DF61C7-4EEB-42B3-884E-45AA72C81424}" type="presParOf" srcId="{A58D9322-4B20-41D4-8B15-3D8093FAC466}" destId="{6DA3E0D6-8B59-4E1C-8E68-EEE5F6CF329E}" srcOrd="0" destOrd="0" presId="urn:microsoft.com/office/officeart/2005/8/layout/vList5"/>
    <dgm:cxn modelId="{C17D5845-5EDB-4349-99BD-C23CC1CD1EFE}" type="presParOf" srcId="{6DA3E0D6-8B59-4E1C-8E68-EEE5F6CF329E}" destId="{E571139B-0752-42D3-95E6-C7C8C5B6DF09}" srcOrd="0" destOrd="0" presId="urn:microsoft.com/office/officeart/2005/8/layout/vList5"/>
    <dgm:cxn modelId="{10D08ED2-C85C-4262-9713-12A6A04E09C1}" type="presParOf" srcId="{A58D9322-4B20-41D4-8B15-3D8093FAC466}" destId="{451EEE3B-DB4C-42E5-AAB0-D2DC6BDA980D}" srcOrd="1" destOrd="0" presId="urn:microsoft.com/office/officeart/2005/8/layout/vList5"/>
    <dgm:cxn modelId="{4FEE27F3-81F0-4937-8B35-468B9C3AF74A}" type="presParOf" srcId="{A58D9322-4B20-41D4-8B15-3D8093FAC466}" destId="{0899D857-E49C-457F-8BE8-D8FE48722A84}" srcOrd="2" destOrd="0" presId="urn:microsoft.com/office/officeart/2005/8/layout/vList5"/>
    <dgm:cxn modelId="{4226C6ED-2B51-4F93-9102-9930424CFB06}" type="presParOf" srcId="{0899D857-E49C-457F-8BE8-D8FE48722A84}" destId="{B0D67868-C119-4015-8311-3B0E1C4212B1}" srcOrd="0" destOrd="0" presId="urn:microsoft.com/office/officeart/2005/8/layout/vList5"/>
    <dgm:cxn modelId="{3BBE22AE-2986-45F0-8CC8-14DA610B5238}" type="presParOf" srcId="{A58D9322-4B20-41D4-8B15-3D8093FAC466}" destId="{BB65BA7E-8BE3-484B-83DA-EA6963B65DD6}" srcOrd="3" destOrd="0" presId="urn:microsoft.com/office/officeart/2005/8/layout/vList5"/>
    <dgm:cxn modelId="{CAFEFC1F-28F3-4FF7-8564-1274DEF7D848}" type="presParOf" srcId="{A58D9322-4B20-41D4-8B15-3D8093FAC466}" destId="{6FC9DF12-2017-490F-9FDE-D19177025CC7}" srcOrd="4" destOrd="0" presId="urn:microsoft.com/office/officeart/2005/8/layout/vList5"/>
    <dgm:cxn modelId="{4D2D6FAC-6B76-43E2-B13A-C0E0C8EF9B8C}" type="presParOf" srcId="{6FC9DF12-2017-490F-9FDE-D19177025CC7}" destId="{4C715E65-C8AB-467E-93B9-D6726804322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C21D10-5679-430A-A01E-D0EB7FE2905E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4AD98B7-9A60-46F8-B42C-6B675224B8D1}">
      <dgm:prSet custT="1"/>
      <dgm:spPr>
        <a:solidFill>
          <a:srgbClr val="EA3D39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Sus características (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Éx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18:21):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64A679-F0A9-4CB4-A07E-04BD84049F22}" type="parTrans" cxnId="{E0BF1E77-1378-4E15-A9B3-6E11C27E58E5}">
      <dgm:prSet/>
      <dgm:spPr/>
      <dgm:t>
        <a:bodyPr/>
        <a:lstStyle/>
        <a:p>
          <a:endParaRPr lang="es-ES" sz="2000"/>
        </a:p>
      </dgm:t>
    </dgm:pt>
    <dgm:pt modelId="{894A301B-0C1C-40EF-AED5-B06E6B554BE0}" type="sibTrans" cxnId="{E0BF1E77-1378-4E15-A9B3-6E11C27E58E5}">
      <dgm:prSet/>
      <dgm:spPr/>
      <dgm:t>
        <a:bodyPr/>
        <a:lstStyle/>
        <a:p>
          <a:endParaRPr lang="es-ES" sz="2000"/>
        </a:p>
      </dgm:t>
    </dgm:pt>
    <dgm:pt modelId="{F5F2B980-3B6A-47D7-AEE3-825DE60B8924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Respetar a Dios</a:t>
          </a:r>
          <a:endParaRPr lang="es-ES" sz="2000" dirty="0">
            <a:solidFill>
              <a:schemeClr val="tx1"/>
            </a:solidFill>
          </a:endParaRPr>
        </a:p>
      </dgm:t>
    </dgm:pt>
    <dgm:pt modelId="{36C5300C-9887-436A-AF59-D66178B0F0AC}" type="parTrans" cxnId="{9DAF47E0-1261-49BD-B61D-2240169DFA1F}">
      <dgm:prSet/>
      <dgm:spPr/>
      <dgm:t>
        <a:bodyPr/>
        <a:lstStyle/>
        <a:p>
          <a:endParaRPr lang="es-ES" sz="2000"/>
        </a:p>
      </dgm:t>
    </dgm:pt>
    <dgm:pt modelId="{9FC28E47-04E5-4689-99BD-A6210F55402A}" type="sibTrans" cxnId="{9DAF47E0-1261-49BD-B61D-2240169DFA1F}">
      <dgm:prSet/>
      <dgm:spPr/>
      <dgm:t>
        <a:bodyPr/>
        <a:lstStyle/>
        <a:p>
          <a:endParaRPr lang="es-ES" sz="2000"/>
        </a:p>
      </dgm:t>
    </dgm:pt>
    <dgm:pt modelId="{7DA3D310-3E82-4015-B577-7CC690EE3FA0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Ser dignos de confianza</a:t>
          </a:r>
          <a:endParaRPr lang="es-ES" sz="2000" dirty="0">
            <a:solidFill>
              <a:schemeClr val="tx1"/>
            </a:solidFill>
          </a:endParaRPr>
        </a:p>
      </dgm:t>
    </dgm:pt>
    <dgm:pt modelId="{7AF717A1-71FE-44C6-A232-4ABECB2F5FC9}" type="parTrans" cxnId="{62BE7AB4-DC31-4FC9-A17F-1DE94C174CBD}">
      <dgm:prSet/>
      <dgm:spPr/>
      <dgm:t>
        <a:bodyPr/>
        <a:lstStyle/>
        <a:p>
          <a:endParaRPr lang="es-ES" sz="2000"/>
        </a:p>
      </dgm:t>
    </dgm:pt>
    <dgm:pt modelId="{C3CAD911-1EEF-4D56-8875-9C049C6A655D}" type="sibTrans" cxnId="{62BE7AB4-DC31-4FC9-A17F-1DE94C174CBD}">
      <dgm:prSet/>
      <dgm:spPr/>
      <dgm:t>
        <a:bodyPr/>
        <a:lstStyle/>
        <a:p>
          <a:endParaRPr lang="es-ES" sz="2000"/>
        </a:p>
      </dgm:t>
    </dgm:pt>
    <dgm:pt modelId="{48F9FFBC-1749-4EF8-9EBD-F10A9D0729A9}">
      <dgm:prSet custT="1"/>
      <dgm:spPr>
        <a:solidFill>
          <a:srgbClr val="5DD5FF"/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Odiar el soborno</a:t>
          </a:r>
          <a:endParaRPr lang="es-ES" sz="2000" dirty="0">
            <a:solidFill>
              <a:schemeClr val="tx1"/>
            </a:solidFill>
          </a:endParaRPr>
        </a:p>
      </dgm:t>
    </dgm:pt>
    <dgm:pt modelId="{5F28433B-15A7-40FA-9AB9-16273AD0ACE1}" type="parTrans" cxnId="{D9F9CC39-E566-42FB-8B29-0BE998F046A8}">
      <dgm:prSet/>
      <dgm:spPr/>
      <dgm:t>
        <a:bodyPr/>
        <a:lstStyle/>
        <a:p>
          <a:endParaRPr lang="es-ES" sz="2000"/>
        </a:p>
      </dgm:t>
    </dgm:pt>
    <dgm:pt modelId="{57421DF3-5804-4346-B2DB-C856A3C8EA77}" type="sibTrans" cxnId="{D9F9CC39-E566-42FB-8B29-0BE998F046A8}">
      <dgm:prSet/>
      <dgm:spPr/>
      <dgm:t>
        <a:bodyPr/>
        <a:lstStyle/>
        <a:p>
          <a:endParaRPr lang="es-ES" sz="2000"/>
        </a:p>
      </dgm:t>
    </dgm:pt>
    <dgm:pt modelId="{8C65EDE4-8DD3-4634-82DE-FCE4FCAA4C5D}" type="pres">
      <dgm:prSet presAssocID="{92C21D10-5679-430A-A01E-D0EB7FE2905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C5582B98-DE17-4210-94C4-92364BE56E4A}" type="pres">
      <dgm:prSet presAssocID="{E4AD98B7-9A60-46F8-B42C-6B675224B8D1}" presName="root" presStyleCnt="0">
        <dgm:presLayoutVars>
          <dgm:chMax/>
          <dgm:chPref val="4"/>
        </dgm:presLayoutVars>
      </dgm:prSet>
      <dgm:spPr/>
    </dgm:pt>
    <dgm:pt modelId="{D26434DD-A030-4D4D-B4DD-7D21C3629C2F}" type="pres">
      <dgm:prSet presAssocID="{E4AD98B7-9A60-46F8-B42C-6B675224B8D1}" presName="rootComposite" presStyleCnt="0">
        <dgm:presLayoutVars/>
      </dgm:prSet>
      <dgm:spPr/>
    </dgm:pt>
    <dgm:pt modelId="{98878BA1-5A16-4F3D-BE7F-202C58D67B2B}" type="pres">
      <dgm:prSet presAssocID="{E4AD98B7-9A60-46F8-B42C-6B675224B8D1}" presName="rootText" presStyleLbl="node0" presStyleIdx="0" presStyleCnt="1">
        <dgm:presLayoutVars>
          <dgm:chMax/>
          <dgm:chPref val="4"/>
        </dgm:presLayoutVars>
      </dgm:prSet>
      <dgm:spPr/>
    </dgm:pt>
    <dgm:pt modelId="{387106BA-1D9A-4BBC-9357-936608E8FF92}" type="pres">
      <dgm:prSet presAssocID="{E4AD98B7-9A60-46F8-B42C-6B675224B8D1}" presName="childShape" presStyleCnt="0">
        <dgm:presLayoutVars>
          <dgm:chMax val="0"/>
          <dgm:chPref val="0"/>
        </dgm:presLayoutVars>
      </dgm:prSet>
      <dgm:spPr/>
    </dgm:pt>
    <dgm:pt modelId="{89B3E2A5-17BA-46FD-B0B7-03388061F588}" type="pres">
      <dgm:prSet presAssocID="{F5F2B980-3B6A-47D7-AEE3-825DE60B8924}" presName="childComposite" presStyleCnt="0">
        <dgm:presLayoutVars>
          <dgm:chMax val="0"/>
          <dgm:chPref val="0"/>
        </dgm:presLayoutVars>
      </dgm:prSet>
      <dgm:spPr/>
    </dgm:pt>
    <dgm:pt modelId="{A5BC1136-7AB0-4B0C-A76E-5ADA0EC67691}" type="pres">
      <dgm:prSet presAssocID="{F5F2B980-3B6A-47D7-AEE3-825DE60B8924}" presName="Image" presStyleLbl="node1" presStyleIdx="0" presStyleCnt="3"/>
      <dgm:spPr>
        <a:solidFill>
          <a:schemeClr val="accent4">
            <a:lumMod val="75000"/>
          </a:schemeClr>
        </a:solidFill>
      </dgm:spPr>
    </dgm:pt>
    <dgm:pt modelId="{1802C615-AE9F-41B9-8F7D-80D193B2C02F}" type="pres">
      <dgm:prSet presAssocID="{F5F2B980-3B6A-47D7-AEE3-825DE60B8924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1DC0E434-7816-4A7F-B9BB-4C45470B7DFA}" type="pres">
      <dgm:prSet presAssocID="{7DA3D310-3E82-4015-B577-7CC690EE3FA0}" presName="childComposite" presStyleCnt="0">
        <dgm:presLayoutVars>
          <dgm:chMax val="0"/>
          <dgm:chPref val="0"/>
        </dgm:presLayoutVars>
      </dgm:prSet>
      <dgm:spPr/>
    </dgm:pt>
    <dgm:pt modelId="{B3D9C14E-83C8-4248-BED5-4F63A04A2943}" type="pres">
      <dgm:prSet presAssocID="{7DA3D310-3E82-4015-B577-7CC690EE3FA0}" presName="Image" presStyleLbl="node1" presStyleIdx="1" presStyleCnt="3"/>
      <dgm:spPr>
        <a:solidFill>
          <a:schemeClr val="accent1">
            <a:lumMod val="50000"/>
          </a:schemeClr>
        </a:solidFill>
      </dgm:spPr>
    </dgm:pt>
    <dgm:pt modelId="{E64FA3F8-6085-45A8-9EAC-8441BAB3BC30}" type="pres">
      <dgm:prSet presAssocID="{7DA3D310-3E82-4015-B577-7CC690EE3FA0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7FEF82A1-19DE-4417-89D3-2CC6FD173D6E}" type="pres">
      <dgm:prSet presAssocID="{48F9FFBC-1749-4EF8-9EBD-F10A9D0729A9}" presName="childComposite" presStyleCnt="0">
        <dgm:presLayoutVars>
          <dgm:chMax val="0"/>
          <dgm:chPref val="0"/>
        </dgm:presLayoutVars>
      </dgm:prSet>
      <dgm:spPr/>
    </dgm:pt>
    <dgm:pt modelId="{22CA8874-A2BE-4681-8FD8-D91CAE23CEBD}" type="pres">
      <dgm:prSet presAssocID="{48F9FFBC-1749-4EF8-9EBD-F10A9D0729A9}" presName="Image" presStyleLbl="node1" presStyleIdx="2" presStyleCnt="3"/>
      <dgm:spPr>
        <a:solidFill>
          <a:srgbClr val="008EC0"/>
        </a:solidFill>
      </dgm:spPr>
    </dgm:pt>
    <dgm:pt modelId="{EC81DA5B-8E28-4F1D-985F-80E39304AA1E}" type="pres">
      <dgm:prSet presAssocID="{48F9FFBC-1749-4EF8-9EBD-F10A9D0729A9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23B8512-563C-4B54-AF2C-127F3E2A8951}" type="presOf" srcId="{92C21D10-5679-430A-A01E-D0EB7FE2905E}" destId="{8C65EDE4-8DD3-4634-82DE-FCE4FCAA4C5D}" srcOrd="0" destOrd="0" presId="urn:microsoft.com/office/officeart/2008/layout/PictureAccentList"/>
    <dgm:cxn modelId="{186D7834-B26D-46A9-92CE-B6B872EE5D64}" type="presOf" srcId="{7DA3D310-3E82-4015-B577-7CC690EE3FA0}" destId="{E64FA3F8-6085-45A8-9EAC-8441BAB3BC30}" srcOrd="0" destOrd="0" presId="urn:microsoft.com/office/officeart/2008/layout/PictureAccentList"/>
    <dgm:cxn modelId="{D9F9CC39-E566-42FB-8B29-0BE998F046A8}" srcId="{E4AD98B7-9A60-46F8-B42C-6B675224B8D1}" destId="{48F9FFBC-1749-4EF8-9EBD-F10A9D0729A9}" srcOrd="2" destOrd="0" parTransId="{5F28433B-15A7-40FA-9AB9-16273AD0ACE1}" sibTransId="{57421DF3-5804-4346-B2DB-C856A3C8EA77}"/>
    <dgm:cxn modelId="{260D963A-BD52-4436-BFEC-739458DD588C}" type="presOf" srcId="{E4AD98B7-9A60-46F8-B42C-6B675224B8D1}" destId="{98878BA1-5A16-4F3D-BE7F-202C58D67B2B}" srcOrd="0" destOrd="0" presId="urn:microsoft.com/office/officeart/2008/layout/PictureAccentList"/>
    <dgm:cxn modelId="{76955C42-87AF-4D4D-81F1-6F610CFD92E0}" type="presOf" srcId="{48F9FFBC-1749-4EF8-9EBD-F10A9D0729A9}" destId="{EC81DA5B-8E28-4F1D-985F-80E39304AA1E}" srcOrd="0" destOrd="0" presId="urn:microsoft.com/office/officeart/2008/layout/PictureAccentList"/>
    <dgm:cxn modelId="{E6F7174E-5486-44A7-A8AB-C483EC13E221}" type="presOf" srcId="{F5F2B980-3B6A-47D7-AEE3-825DE60B8924}" destId="{1802C615-AE9F-41B9-8F7D-80D193B2C02F}" srcOrd="0" destOrd="0" presId="urn:microsoft.com/office/officeart/2008/layout/PictureAccentList"/>
    <dgm:cxn modelId="{E0BF1E77-1378-4E15-A9B3-6E11C27E58E5}" srcId="{92C21D10-5679-430A-A01E-D0EB7FE2905E}" destId="{E4AD98B7-9A60-46F8-B42C-6B675224B8D1}" srcOrd="0" destOrd="0" parTransId="{A164A679-F0A9-4CB4-A07E-04BD84049F22}" sibTransId="{894A301B-0C1C-40EF-AED5-B06E6B554BE0}"/>
    <dgm:cxn modelId="{62BE7AB4-DC31-4FC9-A17F-1DE94C174CBD}" srcId="{E4AD98B7-9A60-46F8-B42C-6B675224B8D1}" destId="{7DA3D310-3E82-4015-B577-7CC690EE3FA0}" srcOrd="1" destOrd="0" parTransId="{7AF717A1-71FE-44C6-A232-4ABECB2F5FC9}" sibTransId="{C3CAD911-1EEF-4D56-8875-9C049C6A655D}"/>
    <dgm:cxn modelId="{9DAF47E0-1261-49BD-B61D-2240169DFA1F}" srcId="{E4AD98B7-9A60-46F8-B42C-6B675224B8D1}" destId="{F5F2B980-3B6A-47D7-AEE3-825DE60B8924}" srcOrd="0" destOrd="0" parTransId="{36C5300C-9887-436A-AF59-D66178B0F0AC}" sibTransId="{9FC28E47-04E5-4689-99BD-A6210F55402A}"/>
    <dgm:cxn modelId="{BDAF5937-B2A1-4656-A70E-0A0441620C1A}" type="presParOf" srcId="{8C65EDE4-8DD3-4634-82DE-FCE4FCAA4C5D}" destId="{C5582B98-DE17-4210-94C4-92364BE56E4A}" srcOrd="0" destOrd="0" presId="urn:microsoft.com/office/officeart/2008/layout/PictureAccentList"/>
    <dgm:cxn modelId="{A167B506-7919-45EE-A1C2-96AC0B4D3B85}" type="presParOf" srcId="{C5582B98-DE17-4210-94C4-92364BE56E4A}" destId="{D26434DD-A030-4D4D-B4DD-7D21C3629C2F}" srcOrd="0" destOrd="0" presId="urn:microsoft.com/office/officeart/2008/layout/PictureAccentList"/>
    <dgm:cxn modelId="{E88C1EC7-BE2E-44A9-AF84-46D3170F0115}" type="presParOf" srcId="{D26434DD-A030-4D4D-B4DD-7D21C3629C2F}" destId="{98878BA1-5A16-4F3D-BE7F-202C58D67B2B}" srcOrd="0" destOrd="0" presId="urn:microsoft.com/office/officeart/2008/layout/PictureAccentList"/>
    <dgm:cxn modelId="{1C4C90D4-6423-4F2A-B4C7-33CB5D6E304D}" type="presParOf" srcId="{C5582B98-DE17-4210-94C4-92364BE56E4A}" destId="{387106BA-1D9A-4BBC-9357-936608E8FF92}" srcOrd="1" destOrd="0" presId="urn:microsoft.com/office/officeart/2008/layout/PictureAccentList"/>
    <dgm:cxn modelId="{A14E2724-513E-482C-8C26-EA272E4F856F}" type="presParOf" srcId="{387106BA-1D9A-4BBC-9357-936608E8FF92}" destId="{89B3E2A5-17BA-46FD-B0B7-03388061F588}" srcOrd="0" destOrd="0" presId="urn:microsoft.com/office/officeart/2008/layout/PictureAccentList"/>
    <dgm:cxn modelId="{B702D751-68C9-4F63-ACBA-1220FBF11DCD}" type="presParOf" srcId="{89B3E2A5-17BA-46FD-B0B7-03388061F588}" destId="{A5BC1136-7AB0-4B0C-A76E-5ADA0EC67691}" srcOrd="0" destOrd="0" presId="urn:microsoft.com/office/officeart/2008/layout/PictureAccentList"/>
    <dgm:cxn modelId="{C067609D-77A7-423B-88D2-F09D2D827E7D}" type="presParOf" srcId="{89B3E2A5-17BA-46FD-B0B7-03388061F588}" destId="{1802C615-AE9F-41B9-8F7D-80D193B2C02F}" srcOrd="1" destOrd="0" presId="urn:microsoft.com/office/officeart/2008/layout/PictureAccentList"/>
    <dgm:cxn modelId="{52500E50-B7C1-47A5-BE5F-B13FBC6C974D}" type="presParOf" srcId="{387106BA-1D9A-4BBC-9357-936608E8FF92}" destId="{1DC0E434-7816-4A7F-B9BB-4C45470B7DFA}" srcOrd="1" destOrd="0" presId="urn:microsoft.com/office/officeart/2008/layout/PictureAccentList"/>
    <dgm:cxn modelId="{1E2B71EC-D56A-42A1-BB54-E8B108891CDA}" type="presParOf" srcId="{1DC0E434-7816-4A7F-B9BB-4C45470B7DFA}" destId="{B3D9C14E-83C8-4248-BED5-4F63A04A2943}" srcOrd="0" destOrd="0" presId="urn:microsoft.com/office/officeart/2008/layout/PictureAccentList"/>
    <dgm:cxn modelId="{45206330-F160-4B43-B4B3-BE4D35FF3C01}" type="presParOf" srcId="{1DC0E434-7816-4A7F-B9BB-4C45470B7DFA}" destId="{E64FA3F8-6085-45A8-9EAC-8441BAB3BC30}" srcOrd="1" destOrd="0" presId="urn:microsoft.com/office/officeart/2008/layout/PictureAccentList"/>
    <dgm:cxn modelId="{5FD3B03E-BF93-4BE5-AB32-3FC8035BA496}" type="presParOf" srcId="{387106BA-1D9A-4BBC-9357-936608E8FF92}" destId="{7FEF82A1-19DE-4417-89D3-2CC6FD173D6E}" srcOrd="2" destOrd="0" presId="urn:microsoft.com/office/officeart/2008/layout/PictureAccentList"/>
    <dgm:cxn modelId="{978C81C9-937C-4B3D-975C-AD414F112C79}" type="presParOf" srcId="{7FEF82A1-19DE-4417-89D3-2CC6FD173D6E}" destId="{22CA8874-A2BE-4681-8FD8-D91CAE23CEBD}" srcOrd="0" destOrd="0" presId="urn:microsoft.com/office/officeart/2008/layout/PictureAccentList"/>
    <dgm:cxn modelId="{5B38CA0C-3C17-45C6-AB25-E6153EE4CE2D}" type="presParOf" srcId="{7FEF82A1-19DE-4417-89D3-2CC6FD173D6E}" destId="{EC81DA5B-8E28-4F1D-985F-80E39304AA1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61225-A24C-4821-B840-22C44418829A}">
      <dsp:nvSpPr>
        <dsp:cNvPr id="0" name=""/>
        <dsp:cNvSpPr/>
      </dsp:nvSpPr>
      <dsp:spPr>
        <a:xfrm>
          <a:off x="0" y="2603988"/>
          <a:ext cx="6581776" cy="341772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El pan y el agua de vida: Jesús</a:t>
          </a:r>
        </a:p>
      </dsp:txBody>
      <dsp:txXfrm>
        <a:off x="0" y="2603988"/>
        <a:ext cx="6581776" cy="341772"/>
      </dsp:txXfrm>
    </dsp:sp>
    <dsp:sp modelId="{7C9082F3-BE23-4F93-A295-2A6D144D84E3}">
      <dsp:nvSpPr>
        <dsp:cNvPr id="0" name=""/>
        <dsp:cNvSpPr/>
      </dsp:nvSpPr>
      <dsp:spPr>
        <a:xfrm rot="10800000">
          <a:off x="0" y="2083469"/>
          <a:ext cx="6581776" cy="525645"/>
        </a:xfrm>
        <a:prstGeom prst="upArrowCallou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 buen consejo (Éxodo 18:1-27)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2083469"/>
        <a:ext cx="6581776" cy="341548"/>
      </dsp:txXfrm>
    </dsp:sp>
    <dsp:sp modelId="{F62D5662-4FB1-4590-AEB8-78074FF878B1}">
      <dsp:nvSpPr>
        <dsp:cNvPr id="0" name=""/>
        <dsp:cNvSpPr/>
      </dsp:nvSpPr>
      <dsp:spPr>
        <a:xfrm rot="10800000">
          <a:off x="0" y="1562950"/>
          <a:ext cx="6581776" cy="525645"/>
        </a:xfrm>
        <a:prstGeom prst="upArrowCallou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Las manos alzadas (Éxodo 17:8-16)</a:t>
          </a: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562950"/>
        <a:ext cx="6581776" cy="341548"/>
      </dsp:txXfrm>
    </dsp:sp>
    <dsp:sp modelId="{03A1FB19-05EE-46FF-9BFC-E6C83ADBD938}">
      <dsp:nvSpPr>
        <dsp:cNvPr id="0" name=""/>
        <dsp:cNvSpPr/>
      </dsp:nvSpPr>
      <dsp:spPr>
        <a:xfrm rot="10800000">
          <a:off x="0" y="1042431"/>
          <a:ext cx="6581776" cy="525645"/>
        </a:xfrm>
        <a:prstGeom prst="upArrowCallout">
          <a:avLst/>
        </a:prstGeom>
        <a:solidFill>
          <a:srgbClr val="007AD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 peña de Horeb (Éxodo 17:1-7)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042431"/>
        <a:ext cx="6581776" cy="341548"/>
      </dsp:txXfrm>
    </dsp:sp>
    <dsp:sp modelId="{09A4EDD2-FE5F-4F77-9BC7-36DCBF3BCFB8}">
      <dsp:nvSpPr>
        <dsp:cNvPr id="0" name=""/>
        <dsp:cNvSpPr/>
      </dsp:nvSpPr>
      <dsp:spPr>
        <a:xfrm rot="10800000">
          <a:off x="0" y="521913"/>
          <a:ext cx="6581776" cy="525645"/>
        </a:xfrm>
        <a:prstGeom prst="upArrowCallout">
          <a:avLst/>
        </a:prstGeom>
        <a:solidFill>
          <a:srgbClr val="A462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pan del cielo (Éxodo 16:1-36)</a:t>
          </a: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521913"/>
        <a:ext cx="6581776" cy="341548"/>
      </dsp:txXfrm>
    </dsp:sp>
    <dsp:sp modelId="{0C2FDEF2-A415-4317-BF49-2F0A87F2FE5A}">
      <dsp:nvSpPr>
        <dsp:cNvPr id="0" name=""/>
        <dsp:cNvSpPr/>
      </dsp:nvSpPr>
      <dsp:spPr>
        <a:xfrm rot="10800000">
          <a:off x="0" y="1394"/>
          <a:ext cx="6581776" cy="525645"/>
        </a:xfrm>
        <a:prstGeom prst="upArrowCallout">
          <a:avLst/>
        </a:prstGeom>
        <a:solidFill>
          <a:srgbClr val="00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agua saneada (Éxodo 15:22-27)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394"/>
        <a:ext cx="6581776" cy="3415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AE23DC-79BE-45F9-8A1D-C92D577BBB99}">
      <dsp:nvSpPr>
        <dsp:cNvPr id="0" name=""/>
        <dsp:cNvSpPr/>
      </dsp:nvSpPr>
      <dsp:spPr>
        <a:xfrm>
          <a:off x="94524" y="128896"/>
          <a:ext cx="2034209" cy="2393187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1198823-CF85-4ED1-B09C-89E3A7D21569}">
      <dsp:nvSpPr>
        <dsp:cNvPr id="0" name=""/>
        <dsp:cNvSpPr/>
      </dsp:nvSpPr>
      <dsp:spPr>
        <a:xfrm>
          <a:off x="196234" y="184863"/>
          <a:ext cx="1830788" cy="1555571"/>
        </a:xfrm>
        <a:prstGeom prst="rect">
          <a:avLst/>
        </a:prstGeom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1EC3DBC-8F25-46A3-9BBC-A19356225752}">
      <dsp:nvSpPr>
        <dsp:cNvPr id="0" name=""/>
        <dsp:cNvSpPr/>
      </dsp:nvSpPr>
      <dsp:spPr>
        <a:xfrm>
          <a:off x="196234" y="1819947"/>
          <a:ext cx="1830788" cy="64616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Al salir el sol se derretía</a:t>
          </a:r>
          <a:br>
            <a:rPr lang="es-ES" sz="1800" b="1" kern="1200" dirty="0"/>
          </a:br>
          <a:r>
            <a:rPr lang="es-ES" sz="1800" b="1" kern="1200" dirty="0"/>
            <a:t>(</a:t>
          </a:r>
          <a:r>
            <a:rPr lang="es-ES" sz="1800" b="1" kern="1200" dirty="0" err="1"/>
            <a:t>Éx</a:t>
          </a:r>
          <a:r>
            <a:rPr lang="es-ES" sz="1800" b="1" kern="1200" dirty="0"/>
            <a:t>. 16:21)</a:t>
          </a:r>
          <a:endParaRPr lang="es-ES" sz="1800" kern="1200" dirty="0"/>
        </a:p>
      </dsp:txBody>
      <dsp:txXfrm>
        <a:off x="196234" y="1819947"/>
        <a:ext cx="1830788" cy="646160"/>
      </dsp:txXfrm>
    </dsp:sp>
    <dsp:sp modelId="{3AFC8898-54C6-4D7A-9045-E8D2F769CCE8}">
      <dsp:nvSpPr>
        <dsp:cNvPr id="0" name=""/>
        <dsp:cNvSpPr/>
      </dsp:nvSpPr>
      <dsp:spPr>
        <a:xfrm>
          <a:off x="2509577" y="128896"/>
          <a:ext cx="2262915" cy="2393187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CFC6A43-375E-47EC-B8B7-92B292F0B6F2}">
      <dsp:nvSpPr>
        <dsp:cNvPr id="0" name=""/>
        <dsp:cNvSpPr/>
      </dsp:nvSpPr>
      <dsp:spPr>
        <a:xfrm>
          <a:off x="2725641" y="184863"/>
          <a:ext cx="1830788" cy="1555571"/>
        </a:xfrm>
        <a:prstGeom prst="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4A73C11-29D4-4646-89D3-CC909D7FD8EA}">
      <dsp:nvSpPr>
        <dsp:cNvPr id="0" name=""/>
        <dsp:cNvSpPr/>
      </dsp:nvSpPr>
      <dsp:spPr>
        <a:xfrm>
          <a:off x="2460836" y="1819947"/>
          <a:ext cx="2360398" cy="64616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Caía la misma cantidad durante cinco días (</a:t>
          </a:r>
          <a:r>
            <a:rPr lang="es-ES" sz="1800" b="1" kern="1200" dirty="0" err="1"/>
            <a:t>Éx</a:t>
          </a:r>
          <a:r>
            <a:rPr lang="es-ES" sz="1800" b="1" kern="1200" dirty="0"/>
            <a:t>. 16:16)</a:t>
          </a:r>
          <a:endParaRPr lang="es-ES" sz="1800" kern="1200" dirty="0"/>
        </a:p>
      </dsp:txBody>
      <dsp:txXfrm>
        <a:off x="2460836" y="1819947"/>
        <a:ext cx="2360398" cy="646160"/>
      </dsp:txXfrm>
    </dsp:sp>
    <dsp:sp modelId="{31450C52-4752-4349-976E-250B8A68E6E7}">
      <dsp:nvSpPr>
        <dsp:cNvPr id="0" name=""/>
        <dsp:cNvSpPr/>
      </dsp:nvSpPr>
      <dsp:spPr>
        <a:xfrm>
          <a:off x="5153337" y="128896"/>
          <a:ext cx="2034209" cy="2393187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E94C50E-A886-445A-B918-8126D85934E9}">
      <dsp:nvSpPr>
        <dsp:cNvPr id="0" name=""/>
        <dsp:cNvSpPr/>
      </dsp:nvSpPr>
      <dsp:spPr>
        <a:xfrm>
          <a:off x="5255047" y="184863"/>
          <a:ext cx="1830788" cy="1555571"/>
        </a:xfrm>
        <a:prstGeom prst="rect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1B53F70-0B95-4F80-B93B-A448E8CCC627}">
      <dsp:nvSpPr>
        <dsp:cNvPr id="0" name=""/>
        <dsp:cNvSpPr/>
      </dsp:nvSpPr>
      <dsp:spPr>
        <a:xfrm>
          <a:off x="5255047" y="1819947"/>
          <a:ext cx="1830788" cy="64616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El sexto día caía el doble</a:t>
          </a:r>
          <a:br>
            <a:rPr lang="es-ES" sz="1800" b="1" kern="1200" dirty="0"/>
          </a:br>
          <a:r>
            <a:rPr lang="es-ES" sz="1800" b="1" kern="1200" dirty="0"/>
            <a:t>(</a:t>
          </a:r>
          <a:r>
            <a:rPr lang="es-ES" sz="1800" b="1" kern="1200" dirty="0" err="1"/>
            <a:t>Éx</a:t>
          </a:r>
          <a:r>
            <a:rPr lang="es-ES" sz="1800" b="1" kern="1200" dirty="0"/>
            <a:t>. 16:22)</a:t>
          </a:r>
          <a:endParaRPr lang="es-ES" sz="1800" kern="1200" dirty="0"/>
        </a:p>
      </dsp:txBody>
      <dsp:txXfrm>
        <a:off x="5255047" y="1819947"/>
        <a:ext cx="1830788" cy="646160"/>
      </dsp:txXfrm>
    </dsp:sp>
    <dsp:sp modelId="{98FC0FB8-8F53-4199-9E3B-CCDE9A1B73C9}">
      <dsp:nvSpPr>
        <dsp:cNvPr id="0" name=""/>
        <dsp:cNvSpPr/>
      </dsp:nvSpPr>
      <dsp:spPr>
        <a:xfrm>
          <a:off x="739" y="2725504"/>
          <a:ext cx="2034209" cy="2393187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6E9358D-0828-488E-9582-DA843CCC7E24}">
      <dsp:nvSpPr>
        <dsp:cNvPr id="0" name=""/>
        <dsp:cNvSpPr/>
      </dsp:nvSpPr>
      <dsp:spPr>
        <a:xfrm>
          <a:off x="102449" y="2781472"/>
          <a:ext cx="1830788" cy="1555571"/>
        </a:xfrm>
        <a:prstGeom prst="rect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EBCBCE7-27DF-4D65-9F16-61DC36C72157}">
      <dsp:nvSpPr>
        <dsp:cNvPr id="0" name=""/>
        <dsp:cNvSpPr/>
      </dsp:nvSpPr>
      <dsp:spPr>
        <a:xfrm>
          <a:off x="102449" y="4416556"/>
          <a:ext cx="1830788" cy="64616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El sábado no caía nada</a:t>
          </a:r>
          <a:br>
            <a:rPr lang="es-ES" sz="1800" b="1" kern="1200" dirty="0"/>
          </a:br>
          <a:r>
            <a:rPr lang="es-ES" sz="1800" b="1" kern="1200" dirty="0"/>
            <a:t>(</a:t>
          </a:r>
          <a:r>
            <a:rPr lang="es-ES" sz="1800" b="1" kern="1200" dirty="0" err="1"/>
            <a:t>Éx</a:t>
          </a:r>
          <a:r>
            <a:rPr lang="es-ES" sz="1800" b="1" kern="1200" dirty="0"/>
            <a:t>. 16:26)</a:t>
          </a:r>
          <a:endParaRPr lang="es-ES" sz="1800" kern="1200" dirty="0"/>
        </a:p>
      </dsp:txBody>
      <dsp:txXfrm>
        <a:off x="102449" y="4416556"/>
        <a:ext cx="1830788" cy="646160"/>
      </dsp:txXfrm>
    </dsp:sp>
    <dsp:sp modelId="{66DA79FB-539D-4658-9909-FEEDDB7EC834}">
      <dsp:nvSpPr>
        <dsp:cNvPr id="0" name=""/>
        <dsp:cNvSpPr/>
      </dsp:nvSpPr>
      <dsp:spPr>
        <a:xfrm>
          <a:off x="2367050" y="2725504"/>
          <a:ext cx="2034209" cy="2393187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EDCC1B7-1DA8-4FF4-B628-AF544988E87A}">
      <dsp:nvSpPr>
        <dsp:cNvPr id="0" name=""/>
        <dsp:cNvSpPr/>
      </dsp:nvSpPr>
      <dsp:spPr>
        <a:xfrm>
          <a:off x="2468761" y="2781472"/>
          <a:ext cx="1830788" cy="1555571"/>
        </a:xfrm>
        <a:prstGeom prst="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050A990-44F6-4D76-86C5-7B0F6C17A27B}">
      <dsp:nvSpPr>
        <dsp:cNvPr id="0" name=""/>
        <dsp:cNvSpPr/>
      </dsp:nvSpPr>
      <dsp:spPr>
        <a:xfrm>
          <a:off x="2468761" y="4416556"/>
          <a:ext cx="1830788" cy="64616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De un día a otro se agusanaba (</a:t>
          </a:r>
          <a:r>
            <a:rPr lang="es-ES" sz="1800" b="1" kern="1200" dirty="0" err="1"/>
            <a:t>Éx</a:t>
          </a:r>
          <a:r>
            <a:rPr lang="es-ES" sz="1800" b="1" kern="1200" dirty="0"/>
            <a:t>. 16:20)</a:t>
          </a:r>
          <a:endParaRPr lang="es-ES" sz="1800" kern="1200" dirty="0"/>
        </a:p>
      </dsp:txBody>
      <dsp:txXfrm>
        <a:off x="2468761" y="4416556"/>
        <a:ext cx="1830788" cy="646160"/>
      </dsp:txXfrm>
    </dsp:sp>
    <dsp:sp modelId="{8799F4C3-4AC8-4534-830E-6A19BB4909A6}">
      <dsp:nvSpPr>
        <dsp:cNvPr id="0" name=""/>
        <dsp:cNvSpPr/>
      </dsp:nvSpPr>
      <dsp:spPr>
        <a:xfrm>
          <a:off x="4733362" y="2725504"/>
          <a:ext cx="2547969" cy="2393187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705C158-7D8E-40F5-A429-A97F9DF54B04}">
      <dsp:nvSpPr>
        <dsp:cNvPr id="0" name=""/>
        <dsp:cNvSpPr/>
      </dsp:nvSpPr>
      <dsp:spPr>
        <a:xfrm>
          <a:off x="5091952" y="2781472"/>
          <a:ext cx="1830788" cy="1555571"/>
        </a:xfrm>
        <a:prstGeom prst="rect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05048E5-3625-4F58-AD62-78AA6180DBBE}">
      <dsp:nvSpPr>
        <dsp:cNvPr id="0" name=""/>
        <dsp:cNvSpPr/>
      </dsp:nvSpPr>
      <dsp:spPr>
        <a:xfrm>
          <a:off x="4792133" y="4416556"/>
          <a:ext cx="2430426" cy="64616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Del viernes al sábado no se echaba a perder (</a:t>
          </a:r>
          <a:r>
            <a:rPr lang="es-ES" sz="1800" b="1" kern="1200" dirty="0" err="1"/>
            <a:t>Éx</a:t>
          </a:r>
          <a:r>
            <a:rPr lang="es-ES" sz="1800" b="1" kern="1200" dirty="0"/>
            <a:t>. 16:23-24)</a:t>
          </a:r>
          <a:endParaRPr lang="es-ES" sz="1800" kern="1200" dirty="0"/>
        </a:p>
      </dsp:txBody>
      <dsp:txXfrm>
        <a:off x="4792133" y="4416556"/>
        <a:ext cx="2430426" cy="6461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71139B-0752-42D3-95E6-C7C8C5B6DF09}">
      <dsp:nvSpPr>
        <dsp:cNvPr id="0" name=""/>
        <dsp:cNvSpPr/>
      </dsp:nvSpPr>
      <dsp:spPr>
        <a:xfrm>
          <a:off x="95253" y="796"/>
          <a:ext cx="4456866" cy="525684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Olvidaron el </a:t>
          </a:r>
          <a:r>
            <a:rPr lang="es-ES" sz="1800" b="1" kern="12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pasado</a:t>
          </a:r>
          <a:endParaRPr lang="es-ES" sz="1800" kern="12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26458"/>
        <a:ext cx="4405542" cy="474360"/>
      </dsp:txXfrm>
    </dsp:sp>
    <dsp:sp modelId="{B0D67868-C119-4015-8311-3B0E1C4212B1}">
      <dsp:nvSpPr>
        <dsp:cNvPr id="0" name=""/>
        <dsp:cNvSpPr/>
      </dsp:nvSpPr>
      <dsp:spPr>
        <a:xfrm>
          <a:off x="95253" y="552765"/>
          <a:ext cx="4456866" cy="525684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 centraron en las dificultades del </a:t>
          </a:r>
          <a:r>
            <a:rPr lang="es-ES" sz="1800" b="1" kern="12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presente</a:t>
          </a:r>
          <a:endParaRPr lang="es-ES" sz="1800" kern="12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578427"/>
        <a:ext cx="4405542" cy="474360"/>
      </dsp:txXfrm>
    </dsp:sp>
    <dsp:sp modelId="{4C715E65-C8AB-467E-93B9-D6726804322E}">
      <dsp:nvSpPr>
        <dsp:cNvPr id="0" name=""/>
        <dsp:cNvSpPr/>
      </dsp:nvSpPr>
      <dsp:spPr>
        <a:xfrm>
          <a:off x="95253" y="1104733"/>
          <a:ext cx="4456866" cy="525684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Perdieron de vista el </a:t>
          </a:r>
          <a:r>
            <a:rPr lang="es-ES" sz="1800" b="1" kern="12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futuro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prometido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1130395"/>
        <a:ext cx="4405542" cy="4743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78BA1-5A16-4F3D-BE7F-202C58D67B2B}">
      <dsp:nvSpPr>
        <dsp:cNvPr id="0" name=""/>
        <dsp:cNvSpPr/>
      </dsp:nvSpPr>
      <dsp:spPr>
        <a:xfrm>
          <a:off x="263900" y="546"/>
          <a:ext cx="4987173" cy="328402"/>
        </a:xfrm>
        <a:prstGeom prst="roundRect">
          <a:avLst>
            <a:gd name="adj" fmla="val 10000"/>
          </a:avLst>
        </a:prstGeom>
        <a:solidFill>
          <a:srgbClr val="EA3D3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Sus características (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Éx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18:21):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3519" y="10165"/>
        <a:ext cx="4967935" cy="309164"/>
      </dsp:txXfrm>
    </dsp:sp>
    <dsp:sp modelId="{A5BC1136-7AB0-4B0C-A76E-5ADA0EC67691}">
      <dsp:nvSpPr>
        <dsp:cNvPr id="0" name=""/>
        <dsp:cNvSpPr/>
      </dsp:nvSpPr>
      <dsp:spPr>
        <a:xfrm>
          <a:off x="263900" y="388061"/>
          <a:ext cx="328402" cy="328402"/>
        </a:xfrm>
        <a:prstGeom prst="roundRect">
          <a:avLst>
            <a:gd name="adj" fmla="val 1667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02C615-AE9F-41B9-8F7D-80D193B2C02F}">
      <dsp:nvSpPr>
        <dsp:cNvPr id="0" name=""/>
        <dsp:cNvSpPr/>
      </dsp:nvSpPr>
      <dsp:spPr>
        <a:xfrm>
          <a:off x="612006" y="388061"/>
          <a:ext cx="4639066" cy="328402"/>
        </a:xfrm>
        <a:prstGeom prst="roundRect">
          <a:avLst>
            <a:gd name="adj" fmla="val 16670"/>
          </a:avLst>
        </a:prstGeom>
        <a:solidFill>
          <a:schemeClr val="accent4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Respetar a Dios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28040" y="404095"/>
        <a:ext cx="4606998" cy="296334"/>
      </dsp:txXfrm>
    </dsp:sp>
    <dsp:sp modelId="{B3D9C14E-83C8-4248-BED5-4F63A04A2943}">
      <dsp:nvSpPr>
        <dsp:cNvPr id="0" name=""/>
        <dsp:cNvSpPr/>
      </dsp:nvSpPr>
      <dsp:spPr>
        <a:xfrm>
          <a:off x="263900" y="755872"/>
          <a:ext cx="328402" cy="328402"/>
        </a:xfrm>
        <a:prstGeom prst="roundRect">
          <a:avLst>
            <a:gd name="adj" fmla="val 1667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4FA3F8-6085-45A8-9EAC-8441BAB3BC30}">
      <dsp:nvSpPr>
        <dsp:cNvPr id="0" name=""/>
        <dsp:cNvSpPr/>
      </dsp:nvSpPr>
      <dsp:spPr>
        <a:xfrm>
          <a:off x="612006" y="755872"/>
          <a:ext cx="4639066" cy="328402"/>
        </a:xfrm>
        <a:prstGeom prst="roundRect">
          <a:avLst>
            <a:gd name="adj" fmla="val 16670"/>
          </a:avLst>
        </a:prstGeom>
        <a:solidFill>
          <a:schemeClr val="accent1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Ser dignos de confianza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28040" y="771906"/>
        <a:ext cx="4606998" cy="296334"/>
      </dsp:txXfrm>
    </dsp:sp>
    <dsp:sp modelId="{22CA8874-A2BE-4681-8FD8-D91CAE23CEBD}">
      <dsp:nvSpPr>
        <dsp:cNvPr id="0" name=""/>
        <dsp:cNvSpPr/>
      </dsp:nvSpPr>
      <dsp:spPr>
        <a:xfrm>
          <a:off x="263900" y="1123683"/>
          <a:ext cx="328402" cy="328402"/>
        </a:xfrm>
        <a:prstGeom prst="roundRect">
          <a:avLst>
            <a:gd name="adj" fmla="val 16670"/>
          </a:avLst>
        </a:prstGeom>
        <a:solidFill>
          <a:srgbClr val="008E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81DA5B-8E28-4F1D-985F-80E39304AA1E}">
      <dsp:nvSpPr>
        <dsp:cNvPr id="0" name=""/>
        <dsp:cNvSpPr/>
      </dsp:nvSpPr>
      <dsp:spPr>
        <a:xfrm>
          <a:off x="612006" y="1123683"/>
          <a:ext cx="4639066" cy="328402"/>
        </a:xfrm>
        <a:prstGeom prst="roundRect">
          <a:avLst>
            <a:gd name="adj" fmla="val 16670"/>
          </a:avLst>
        </a:prstGeom>
        <a:solidFill>
          <a:srgbClr val="5DD5FF"/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Odiar el soborno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28040" y="1139717"/>
        <a:ext cx="4606998" cy="2963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CA610-17F6-542A-C8B1-0FDBA489D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1DBC9F-8B7F-A338-EF78-2121299B7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CAE68A-CD30-D8F7-11BC-CBDA950A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BB5874-ACB0-2BB5-567B-DCE11E68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5FFFF4-EEBB-83D6-9459-90D29AD37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474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B7B5FB-2FB8-F633-B780-B133E712D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242C02-7D8E-5B48-52B8-F2867136C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5D6C47-CB9E-D64B-1AE4-A0F2CD460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2DF4C9-9378-5667-71F6-01623D22F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019D3C-9725-B2ED-78F7-87E66A769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583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D519D99-E553-3CB7-C2D7-07311E31D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5F779F-557E-CFC1-CDA1-D0F3784C5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1412F3-008B-E10D-A338-CC8CF62F9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1E6D33-3B19-D9F1-BA4D-6B96142B3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7B582B-7576-316B-4861-7CF61FF1D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592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609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996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250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257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391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62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280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856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D909EE-8E89-43FB-147D-37BEF0855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B0A040-C3AE-0044-2213-537780A55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AB27C2-0CE2-ED08-9CFD-24BF91BC6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A8BE5C-4066-7C8A-D655-13B3D910E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771C13-B1A6-F690-566B-86EB4C06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270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032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579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985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D81CDD-136F-D63A-3F53-55D0E007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51C73B-C89B-1AD2-340F-94A63C051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5AB55B-7D44-4C2B-80BC-7A8A1F227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1587E2-6E0F-3766-0427-F24491A81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A2E249-8B4A-684C-42C2-A802CE8F1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826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FFC667-C89D-9C6E-67D8-77F4291F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AF7C8B-908F-7135-7ECB-0172ED956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23A647C-EEEC-691E-A324-6E24C4A8E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0E762A-D404-98DD-16DC-A13943BA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9EA967-08EE-4139-EBD4-06D7C59F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3C1C33-DD79-66C5-151C-2E73D4EDE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938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AC1545-6C14-FE13-266F-4E5AC3627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09312A-A899-9ED8-4863-DC865AA8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17D0D9-ECE1-2816-ED31-D7C9F6B8F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9731A5A-12FF-69E0-9915-DC3BE33C8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4E76F41-F5D8-92CD-58CF-8AD63F1FEC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5E39796-9770-4415-D678-FAC1DFE5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BE9FD1-42EB-C942-F362-51FAA289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57A3E4-4A07-B344-61F5-13C8383F6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82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AC55E8-8DAA-DC1B-1A5C-E4553BC84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CA8845D-C643-B04A-DC97-361AF74D7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591F4EC-2303-124B-42F6-9FDA698E5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2B00A29-9BAC-E3B0-7F89-52A05F57B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168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8946A4D-53E6-1AD3-76B8-2F4EA20FE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C4EE3C0-1A9C-86AC-D35B-BA903B7D6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5A333B-1ECD-5BA3-B6E4-166E176B6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25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7CEA2-8E00-E959-7CD9-547FF61A1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63DAC4-6F04-5F7D-948F-C7E8366A0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57B25A-5D67-AB26-B21D-3BD69ECDA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888BC0-7533-998E-028F-0FA39C89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68C33C8-0C1B-9EBD-4623-7DF0724A6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9BC4D2-52D1-FE55-1075-2974A93B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417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F03FCC-442D-206D-5AFF-6F3A9DEA5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F64A0C8-16AD-532C-8360-083A7F687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258D1A-AC15-90B4-09FA-516745B1A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6DC1FF-B00B-FF41-84C5-D1A0B914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F34AB3-4DFC-9C0E-04E3-44EDFB559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E22C10-2F11-9445-8CC9-84A5D673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9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25D8D8F-DE73-CB4E-2C4D-0B70FC8D9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CFD58F-39A5-5B90-A726-3237A3B88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1DB5B8-A842-A584-E7A1-3D7A2C059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9B4233-282D-4213-8E52-6D925F04AC05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5656AA-40B9-5AC8-31E4-2AA2B9B45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451ADF-BE62-72D1-EF1A-CAF7AE999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365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894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1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microsoft.com/office/2007/relationships/hdphoto" Target="../media/hdphoto5.wdp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35.jpeg"/><Relationship Id="rId5" Type="http://schemas.openxmlformats.org/officeDocument/2006/relationships/diagramData" Target="../diagrams/data4.xml"/><Relationship Id="rId10" Type="http://schemas.openxmlformats.org/officeDocument/2006/relationships/image" Target="../media/image34.jpg"/><Relationship Id="rId4" Type="http://schemas.openxmlformats.org/officeDocument/2006/relationships/image" Target="../media/image33.jpeg"/><Relationship Id="rId9" Type="http://schemas.microsoft.com/office/2007/relationships/diagramDrawing" Target="../diagrams/drawin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DED5B6"/>
            </a:gs>
            <a:gs pos="0">
              <a:schemeClr val="accent5">
                <a:lumMod val="40000"/>
                <a:lumOff val="60000"/>
              </a:schemeClr>
            </a:gs>
            <a:gs pos="58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D0650-A451-101A-25C5-32A6CE4D8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9">
            <a:extLst>
              <a:ext uri="{FF2B5EF4-FFF2-40B4-BE49-F238E27FC236}">
                <a16:creationId xmlns:a16="http://schemas.microsoft.com/office/drawing/2014/main" id="{AFB5468C-305B-445A-A53B-93DB58336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5913390E-ECC5-845E-CA8A-5389095C19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3833178"/>
            <a:ext cx="4317491" cy="3024824"/>
          </a:xfrm>
          <a:prstGeom prst="rect">
            <a:avLst/>
          </a:prstGeom>
        </p:spPr>
      </p:pic>
      <p:sp>
        <p:nvSpPr>
          <p:cNvPr id="34" name="Rectangle 11">
            <a:extLst>
              <a:ext uri="{FF2B5EF4-FFF2-40B4-BE49-F238E27FC236}">
                <a16:creationId xmlns:a16="http://schemas.microsoft.com/office/drawing/2014/main" id="{A2CDF4EC-7B47-436E-927B-57540425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52916"/>
            <a:ext cx="431749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13">
            <a:extLst>
              <a:ext uri="{FF2B5EF4-FFF2-40B4-BE49-F238E27FC236}">
                <a16:creationId xmlns:a16="http://schemas.microsoft.com/office/drawing/2014/main" id="{EF273D9E-5BEA-459A-918F-AF5ACA258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20494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exterior, parado, grupo, hombre&#10;&#10;El contenido generado por IA puede ser incorrecto.">
            <a:extLst>
              <a:ext uri="{FF2B5EF4-FFF2-40B4-BE49-F238E27FC236}">
                <a16:creationId xmlns:a16="http://schemas.microsoft.com/office/drawing/2014/main" id="{2D77E4DB-4A20-D15D-BB6F-E2172572DB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10500" y="-6"/>
            <a:ext cx="4381500" cy="68580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DFA5EF5-56B1-49EE-B0BB-69B6399FA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51923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Imagen que contiene persona, interior, tabla, mujer&#10;&#10;El contenido generado por IA puede ser incorrecto.">
            <a:extLst>
              <a:ext uri="{FF2B5EF4-FFF2-40B4-BE49-F238E27FC236}">
                <a16:creationId xmlns:a16="http://schemas.microsoft.com/office/drawing/2014/main" id="{5F1E7D24-CA60-6F4A-8E2B-9F221A8A6D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4317490" cy="375291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8DF394E-59A9-33E0-3136-9CEA0B5FDBB1}"/>
              </a:ext>
            </a:extLst>
          </p:cNvPr>
          <p:cNvSpPr txBox="1"/>
          <p:nvPr/>
        </p:nvSpPr>
        <p:spPr>
          <a:xfrm>
            <a:off x="4541520" y="292630"/>
            <a:ext cx="3108959" cy="563231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"/>
            </a:scene3d>
            <a:sp3d extrusionH="57150" prstMaterial="matte">
              <a:bevelT w="57150" h="38100" prst="hardEdge"/>
            </a:sp3d>
          </a:bodyPr>
          <a:lstStyle/>
          <a:p>
            <a:pPr algn="ctr"/>
            <a:r>
              <a:rPr lang="es-E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3">
                      <a:lumMod val="75000"/>
                    </a:schemeClr>
                  </a:outerShdw>
                </a:effectLst>
              </a:rPr>
              <a:t>EL PAN</a:t>
            </a:r>
          </a:p>
          <a:p>
            <a:pPr algn="ctr"/>
            <a:r>
              <a:rPr lang="es-E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3">
                      <a:lumMod val="75000"/>
                    </a:schemeClr>
                  </a:outerShdw>
                </a:effectLst>
              </a:rPr>
              <a:t>Y EL </a:t>
            </a:r>
            <a:r>
              <a:rPr lang="es-E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5DA2"/>
                </a:solidFill>
                <a:effectLst>
                  <a:outerShdw dist="38100" dir="2700000" algn="bl" rotWithShape="0">
                    <a:schemeClr val="accent3">
                      <a:lumMod val="75000"/>
                    </a:schemeClr>
                  </a:outerShdw>
                </a:effectLst>
              </a:rPr>
              <a:t>AGUA DE VIDA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E1A1F88-57C2-8AF1-044C-68B29D9D27E5}"/>
              </a:ext>
            </a:extLst>
          </p:cNvPr>
          <p:cNvSpPr txBox="1"/>
          <p:nvPr/>
        </p:nvSpPr>
        <p:spPr>
          <a:xfrm>
            <a:off x="4439288" y="6253518"/>
            <a:ext cx="3226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2060"/>
                </a:solidFill>
              </a:rPr>
              <a:t>Lección 7 para el 16 de agosto de 2025</a:t>
            </a:r>
          </a:p>
        </p:txBody>
      </p:sp>
    </p:spTree>
    <p:extLst>
      <p:ext uri="{BB962C8B-B14F-4D97-AF65-F5344CB8AC3E}">
        <p14:creationId xmlns:p14="http://schemas.microsoft.com/office/powerpoint/2010/main" val="401099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D10A3224-A492-4218-EBC7-0F29953EBD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8917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060A1B-EA49-2A50-778F-A5389A92F71A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EL PAN Y EL AGUA DE VIDA: JESÚS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BB6094-2D28-1760-DF7F-C4C780D65318}"/>
              </a:ext>
            </a:extLst>
          </p:cNvPr>
          <p:cNvSpPr txBox="1"/>
          <p:nvPr/>
        </p:nvSpPr>
        <p:spPr>
          <a:xfrm>
            <a:off x="652463" y="642848"/>
            <a:ext cx="10887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“Yo soy el pan vivo que descendió del cielo; si alguno comiere de este pan, vivirá para siempre; y el pan que yo daré es mi carne, la cual yo daré por la vida del mundo” </a:t>
            </a:r>
            <a:r>
              <a:rPr lang="es-E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(Juan 6:51)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BAAAD48-2491-A308-5E5F-52242FF76AF0}"/>
              </a:ext>
            </a:extLst>
          </p:cNvPr>
          <p:cNvSpPr txBox="1"/>
          <p:nvPr/>
        </p:nvSpPr>
        <p:spPr>
          <a:xfrm>
            <a:off x="2611802" y="1399999"/>
            <a:ext cx="68484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Pablo nos dice que los relatos del Éxodo fueron escritos para nuestra enseñanza, es decir, que tienen una aplicación espiritual para nuestra vida (1Co. 10:1-11).</a:t>
            </a:r>
          </a:p>
        </p:txBody>
      </p:sp>
      <p:pic>
        <p:nvPicPr>
          <p:cNvPr id="4" name="Imagen 3" descr="Imagen que contiene exterior, persona, hombre, mujer&#10;&#10;El contenido generado por IA puede ser incorrecto.">
            <a:extLst>
              <a:ext uri="{FF2B5EF4-FFF2-40B4-BE49-F238E27FC236}">
                <a16:creationId xmlns:a16="http://schemas.microsoft.com/office/drawing/2014/main" id="{9418D7B6-0C05-55ED-657D-946500CA19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81" y="1412289"/>
            <a:ext cx="2204425" cy="2905432"/>
          </a:xfrm>
          <a:prstGeom prst="snip2DiagRect">
            <a:avLst>
              <a:gd name="adj1" fmla="val 1962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803DB92-D894-FAB8-3E6F-597D952DA0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0673" y="1412289"/>
            <a:ext cx="2324346" cy="29054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3EEAEDD-1216-CF74-D26B-71BC2653EE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6981" y="4440831"/>
            <a:ext cx="2204425" cy="2283703"/>
          </a:xfrm>
          <a:prstGeom prst="round2DiagRect">
            <a:avLst>
              <a:gd name="adj1" fmla="val 0"/>
              <a:gd name="adj2" fmla="val 20963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DFB3433-D8AD-CEDC-1DF5-896F82DB15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90673" y="4440831"/>
            <a:ext cx="2324346" cy="228370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28BAD7A-27CB-A87A-7622-54E0C848B2B7}"/>
              </a:ext>
            </a:extLst>
          </p:cNvPr>
          <p:cNvSpPr txBox="1"/>
          <p:nvPr/>
        </p:nvSpPr>
        <p:spPr>
          <a:xfrm>
            <a:off x="2611801" y="4800930"/>
            <a:ext cx="68484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Jesús dijo que Él es el verdadero pan que descendió del cielo. Ese pan es su propia carne (</a:t>
            </a:r>
            <a:r>
              <a:rPr lang="es-ES" sz="2000" b="1" dirty="0" err="1"/>
              <a:t>Jn</a:t>
            </a:r>
            <a:r>
              <a:rPr lang="es-ES" sz="2000" b="1" dirty="0"/>
              <a:t>. 6:51). Es Su cuerpo, quebrantado en la cruz para dar salvación a todo aquel que quiera “comerlo” –esto es, aceptarlo como Salvador y tener una relación diaria con Él. Solo Cristo puede satisfacer nuestras sed y hambre espirituales.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BD9A574-F04A-69E6-02A7-8911006863B5}"/>
              </a:ext>
            </a:extLst>
          </p:cNvPr>
          <p:cNvSpPr txBox="1"/>
          <p:nvPr/>
        </p:nvSpPr>
        <p:spPr>
          <a:xfrm>
            <a:off x="2611800" y="3800656"/>
            <a:ext cx="68484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Él es el que proporciona el agua de vida, símbolo del Espíritu Santo (</a:t>
            </a:r>
            <a:r>
              <a:rPr lang="es-ES" sz="2000" b="1" dirty="0" err="1"/>
              <a:t>Jn</a:t>
            </a:r>
            <a:r>
              <a:rPr lang="es-ES" sz="2000" b="1" dirty="0"/>
              <a:t>. 4:14; 7:37-39). Es el único que puede satisfacer nuestra sed interior de paz, alegría y felicidad.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2651094-BD90-D5B2-3FAB-DD230BA33D7D}"/>
              </a:ext>
            </a:extLst>
          </p:cNvPr>
          <p:cNvSpPr txBox="1"/>
          <p:nvPr/>
        </p:nvSpPr>
        <p:spPr>
          <a:xfrm>
            <a:off x="2611798" y="3108159"/>
            <a:ext cx="68484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Además, Jesús se aplicó especialmente a sí mismo los relatos del agua de la peña y del pan del cielo.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719AE2C-D11C-CAAE-2C43-708AE94F415D}"/>
              </a:ext>
            </a:extLst>
          </p:cNvPr>
          <p:cNvSpPr txBox="1"/>
          <p:nvPr/>
        </p:nvSpPr>
        <p:spPr>
          <a:xfrm>
            <a:off x="2611795" y="2400273"/>
            <a:ext cx="68484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Estos relatos nos previenen contra la codicia; la idolatría; la fornicación; el tentar a Dios; y la murmuración.</a:t>
            </a:r>
          </a:p>
        </p:txBody>
      </p:sp>
    </p:spTree>
    <p:extLst>
      <p:ext uri="{BB962C8B-B14F-4D97-AF65-F5344CB8AC3E}">
        <p14:creationId xmlns:p14="http://schemas.microsoft.com/office/powerpoint/2010/main" val="144124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1" grpId="0"/>
      <p:bldP spid="1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80576F-B0D7-32FF-5C67-CFF8E802B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349E7E8-1863-5FFC-1168-3B017D14CDD8}"/>
              </a:ext>
            </a:extLst>
          </p:cNvPr>
          <p:cNvSpPr txBox="1"/>
          <p:nvPr/>
        </p:nvSpPr>
        <p:spPr>
          <a:xfrm>
            <a:off x="1189737" y="1165552"/>
            <a:ext cx="10087864" cy="423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“El Redentor del mundo conoce las necesidades de cada alma. Cuando estamos oprimidos y fatigados, él lo sabe, y es él quien nos provee del refrigerio espiritual. Pedidle; velad en oración, y vendrá. Jesús es el pan de vida, que se ha de comer todos los días; es el agua de vida para el alma sedienta y desfalleciente, y todos pueden participar de su gracia.</a:t>
            </a:r>
          </a:p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Las cisternas de la tierra a menudo están vacías, sus estanques se secan; pero en Cristo hay un manantial vivo del que podemos beber continuamente. Por mucho que saquemos y demos a los demás, seguirá habiendo abundancia. No hay peligro de agotar el suministro, porque Cristo es el manantial inagotable de </a:t>
            </a:r>
            <a:r>
              <a:rPr lang="es-ES" sz="2400" b="1">
                <a:latin typeface="Constantia" panose="02030602050306030303" pitchFamily="18" charset="0"/>
              </a:rPr>
              <a:t>la verdad”</a:t>
            </a:r>
            <a:endParaRPr lang="es-ES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B122C8B-B761-12DF-2918-63DAEA8A8DD4}"/>
              </a:ext>
            </a:extLst>
          </p:cNvPr>
          <p:cNvSpPr txBox="1"/>
          <p:nvPr/>
        </p:nvSpPr>
        <p:spPr>
          <a:xfrm>
            <a:off x="6341826" y="5587058"/>
            <a:ext cx="4935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</a:t>
            </a:r>
            <a:r>
              <a:rPr lang="en-US" sz="1600" b="1" noProof="0" dirty="0"/>
              <a:t>The Signs of the Times</a:t>
            </a:r>
            <a:r>
              <a:rPr lang="es-ES" sz="1600" b="1" dirty="0"/>
              <a:t>, 22 de abril de 1897)</a:t>
            </a:r>
          </a:p>
        </p:txBody>
      </p:sp>
    </p:spTree>
    <p:extLst>
      <p:ext uri="{BB962C8B-B14F-4D97-AF65-F5344CB8AC3E}">
        <p14:creationId xmlns:p14="http://schemas.microsoft.com/office/powerpoint/2010/main" val="134802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AFF2F2-CE15-2C1B-EA67-42B89D43A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482B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9" name="Imagen 28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9FE84353-8867-D25C-6C03-3B2F0169E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14060" y="2"/>
            <a:ext cx="6377940" cy="3333749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</p:spPr>
      </p:pic>
      <p:pic>
        <p:nvPicPr>
          <p:cNvPr id="31" name="Imagen 30" descr="Niña sentada en el piso&#10;&#10;El contenido generado por IA puede ser incorrecto.">
            <a:extLst>
              <a:ext uri="{FF2B5EF4-FFF2-40B4-BE49-F238E27FC236}">
                <a16:creationId xmlns:a16="http://schemas.microsoft.com/office/drawing/2014/main" id="{679897FE-C498-4493-5028-41968D5500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14060" y="3524252"/>
            <a:ext cx="6377940" cy="3333748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A7748BAF-42E9-838F-F59B-83AC62629F40}"/>
              </a:ext>
            </a:extLst>
          </p:cNvPr>
          <p:cNvSpPr txBox="1"/>
          <p:nvPr/>
        </p:nvSpPr>
        <p:spPr>
          <a:xfrm>
            <a:off x="165007" y="38100"/>
            <a:ext cx="5302343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“Y el Señor dijo a Moisés: ‘¿Hasta cuándo se negarán a guardar mis mandamientos y mis leyes? Miren que el Señor les dio el sábado. Por eso en el sexto día les da pan para dos días. Quédese, pues, cada uno en su estancia, y nadie salga de su lugar en el séptimo día’. Así, el pueblo reposó el séptimo día”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Éxodo 16:28–30</a:t>
            </a:r>
          </a:p>
        </p:txBody>
      </p:sp>
    </p:spTree>
    <p:extLst>
      <p:ext uri="{BB962C8B-B14F-4D97-AF65-F5344CB8AC3E}">
        <p14:creationId xmlns:p14="http://schemas.microsoft.com/office/powerpoint/2010/main" val="199742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0A1029-F8B1-EA9B-3DE4-CDB2C6359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668F77F-2C7C-FC65-D77D-AC35CB6F96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0280048"/>
              </p:ext>
            </p:extLst>
          </p:nvPr>
        </p:nvGraphicFramePr>
        <p:xfrm>
          <a:off x="5286374" y="3786693"/>
          <a:ext cx="6581776" cy="2947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C7950947-5431-5241-6EF9-77E162BF2546}"/>
              </a:ext>
            </a:extLst>
          </p:cNvPr>
          <p:cNvSpPr txBox="1"/>
          <p:nvPr/>
        </p:nvSpPr>
        <p:spPr>
          <a:xfrm>
            <a:off x="228600" y="139541"/>
            <a:ext cx="70580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Por fin habían traspasado la frontera de Egipto. Ya estaban definitivamente en el camino a Canaán, la tierra que fluye leche y miel.</a:t>
            </a: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AE1349E7-DC98-8A10-B583-D8B04613BD2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951" y="208088"/>
            <a:ext cx="4429328" cy="3321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101D3EF4-4F8D-9481-A1CC-1D68C3DAE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924299"/>
            <a:ext cx="4024610" cy="2708433"/>
          </a:xfrm>
          <a:prstGeom prst="rect">
            <a:avLst/>
          </a:prstGeom>
          <a:ln w="88900" cap="sq" cmpd="thickThin">
            <a:solidFill>
              <a:srgbClr val="90353E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9E6A6CF-2641-D680-D8F6-C0EDDF7D0A1F}"/>
              </a:ext>
            </a:extLst>
          </p:cNvPr>
          <p:cNvSpPr txBox="1"/>
          <p:nvPr/>
        </p:nvSpPr>
        <p:spPr>
          <a:xfrm>
            <a:off x="228600" y="2155477"/>
            <a:ext cx="70580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Ante los primeros problemas, el pueblo comenzó a quejarse. ¡Preferían haber muerto en Egipto! Evidentemente, su fe necesitaba crecer y afianzarse. Así que Dios les proveyó de agua y de pan; los protegió de sus enemigos; y les ayudó a organizarse.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4D320CD-E2D6-656E-4886-AB214755631E}"/>
              </a:ext>
            </a:extLst>
          </p:cNvPr>
          <p:cNvSpPr txBox="1"/>
          <p:nvPr/>
        </p:nvSpPr>
        <p:spPr>
          <a:xfrm>
            <a:off x="228600" y="1149339"/>
            <a:ext cx="70580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Durante tres días todo parecía perfecto. Pero las vituallas que llevaban se iban agotando. ¿Cómo alimentar a dos millones de personas en el desierto?</a:t>
            </a:r>
          </a:p>
        </p:txBody>
      </p:sp>
    </p:spTree>
    <p:extLst>
      <p:ext uri="{BB962C8B-B14F-4D97-AF65-F5344CB8AC3E}">
        <p14:creationId xmlns:p14="http://schemas.microsoft.com/office/powerpoint/2010/main" val="272106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D6A05D7-C411-FC9A-7E48-ADFEAC5EC8C8}"/>
              </a:ext>
            </a:extLst>
          </p:cNvPr>
          <p:cNvSpPr txBox="1"/>
          <p:nvPr/>
        </p:nvSpPr>
        <p:spPr>
          <a:xfrm>
            <a:off x="2367577" y="1291770"/>
            <a:ext cx="885103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3200" b="1" dirty="0">
                <a:latin typeface="Constantia" panose="02030602050306030303" pitchFamily="18" charset="0"/>
              </a:rPr>
              <a:t>“Las variadas experiencias de los hebreos eran una escuela destinada a prepararlos para su prometido hogar en Canaán. Dios quiere que su pueblo de estos días repase con corazón humilde y espíritu dócil las pruebas a través de las cuales el Israel antiguo tuvo que pasar, para que le ayuden en su preparación para la Canaán celestial”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079DD6-9B15-8E6F-3BAF-DDED7B6167B8}"/>
              </a:ext>
            </a:extLst>
          </p:cNvPr>
          <p:cNvSpPr txBox="1"/>
          <p:nvPr/>
        </p:nvSpPr>
        <p:spPr>
          <a:xfrm>
            <a:off x="8187046" y="5566230"/>
            <a:ext cx="3847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(Patriarcas y profetas, pág. 265)</a:t>
            </a:r>
          </a:p>
        </p:txBody>
      </p:sp>
    </p:spTree>
    <p:extLst>
      <p:ext uri="{BB962C8B-B14F-4D97-AF65-F5344CB8AC3E}">
        <p14:creationId xmlns:p14="http://schemas.microsoft.com/office/powerpoint/2010/main" val="212488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687AFDC2-72E3-41CF-EEC5-0712B6244D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44272"/>
          </a:xfrm>
          <a:prstGeom prst="rect">
            <a:avLst/>
          </a:prstGeom>
          <a:blipFill dpi="0"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8F3313-86E1-2B3F-00FE-2E5CEE1C6C39}"/>
              </a:ext>
            </a:extLst>
          </p:cNvPr>
          <p:cNvSpPr txBox="1"/>
          <p:nvPr/>
        </p:nvSpPr>
        <p:spPr>
          <a:xfrm>
            <a:off x="690358" y="165904"/>
            <a:ext cx="57746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00E7E2"/>
                    </a:gs>
                    <a:gs pos="12000">
                      <a:srgbClr val="71FFFF"/>
                    </a:gs>
                    <a:gs pos="6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AGUA SANEADA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D444960-AFCA-6996-562F-5F1B5ECA270B}"/>
              </a:ext>
            </a:extLst>
          </p:cNvPr>
          <p:cNvSpPr txBox="1"/>
          <p:nvPr/>
        </p:nvSpPr>
        <p:spPr>
          <a:xfrm>
            <a:off x="6689035" y="160469"/>
            <a:ext cx="53683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“Y llegaron a Mara, y no pudieron beber las aguas de Mara, porque eran amargas; por eso le pusieron el nombre de Mara” </a:t>
            </a:r>
            <a:r>
              <a:rPr lang="es-ES" sz="1400" b="1" dirty="0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(Éxodo 15:23)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5BF254-468E-492A-754F-614F4206FCCF}"/>
              </a:ext>
            </a:extLst>
          </p:cNvPr>
          <p:cNvSpPr txBox="1"/>
          <p:nvPr/>
        </p:nvSpPr>
        <p:spPr>
          <a:xfrm>
            <a:off x="3870556" y="1377785"/>
            <a:ext cx="8321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Si Dios está con nosotros, ¿cómo puede ocurrirnos algo malo? Esta parecía ser la filosofía del pueblo de Israel tras el cruce del Mar Rojo.</a:t>
            </a:r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F695542-5ACD-99F9-112A-BC40562B791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205" y="3177827"/>
            <a:ext cx="5117202" cy="34929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83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Grupo musical sobre un escenario y gente en el agua&#10;&#10;El contenido generado por IA puede ser incorrecto.">
            <a:extLst>
              <a:ext uri="{FF2B5EF4-FFF2-40B4-BE49-F238E27FC236}">
                <a16:creationId xmlns:a16="http://schemas.microsoft.com/office/drawing/2014/main" id="{BD11CC32-8221-3D13-D86D-5EAA58A622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91" y="1375910"/>
            <a:ext cx="3603593" cy="3603593"/>
          </a:xfrm>
          <a:prstGeom prst="roundRect">
            <a:avLst>
              <a:gd name="adj" fmla="val 17928"/>
            </a:avLst>
          </a:prstGeom>
          <a:ln w="76200" cap="rnd">
            <a:solidFill>
              <a:schemeClr val="tx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DAF1C02-0915-059C-F0A7-7885F72BA7EF}"/>
              </a:ext>
            </a:extLst>
          </p:cNvPr>
          <p:cNvSpPr txBox="1"/>
          <p:nvPr/>
        </p:nvSpPr>
        <p:spPr>
          <a:xfrm>
            <a:off x="134593" y="5071456"/>
            <a:ext cx="66538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Dios quiere que seamos conscientes de Su presencia, que esperemos Sus órdenes, y que colaboremos con Él.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33A5814-4475-AE42-B020-BA57C10DF522}"/>
              </a:ext>
            </a:extLst>
          </p:cNvPr>
          <p:cNvSpPr txBox="1"/>
          <p:nvPr/>
        </p:nvSpPr>
        <p:spPr>
          <a:xfrm>
            <a:off x="3870556" y="3086523"/>
            <a:ext cx="30272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Además, solicitó la colaboración de Moisés para hacer el milagro, pidiéndole que arrojase un árbol para sanear las aguas (</a:t>
            </a:r>
            <a:r>
              <a:rPr lang="es-ES" sz="2000" b="1" dirty="0" err="1"/>
              <a:t>Éx</a:t>
            </a:r>
            <a:r>
              <a:rPr lang="es-ES" sz="2000" b="1" dirty="0"/>
              <a:t>. 15:25).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BA9CE89-03DA-5A6B-E918-638A76B1DD36}"/>
              </a:ext>
            </a:extLst>
          </p:cNvPr>
          <p:cNvSpPr txBox="1"/>
          <p:nvPr/>
        </p:nvSpPr>
        <p:spPr>
          <a:xfrm>
            <a:off x="3870555" y="2084651"/>
            <a:ext cx="83214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 encontrar agua no potable se quejaron: “¿Qué hemos de beber?” (</a:t>
            </a:r>
            <a:r>
              <a:rPr lang="es-ES" sz="2000" b="1" dirty="0" err="1"/>
              <a:t>Éx</a:t>
            </a:r>
            <a:r>
              <a:rPr lang="es-ES" sz="2000" b="1" dirty="0"/>
              <a:t>. 15:24). Dios podía haber saneado el agua antes de que ellos llegasen, pero esperó el momento oportuno.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409450F-0D44-B6CA-8A05-C3940AC2F029}"/>
              </a:ext>
            </a:extLst>
          </p:cNvPr>
          <p:cNvSpPr txBox="1"/>
          <p:nvPr/>
        </p:nvSpPr>
        <p:spPr>
          <a:xfrm>
            <a:off x="184290" y="5779342"/>
            <a:ext cx="66041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Si Israel cumplía los requerimientos divinos, obedeciendo las leyes que Dios les daba, podía estar seguro de que sería protegido del mal (</a:t>
            </a:r>
            <a:r>
              <a:rPr lang="es-ES" sz="2000" b="1" dirty="0" err="1"/>
              <a:t>Éx</a:t>
            </a:r>
            <a:r>
              <a:rPr lang="es-ES" sz="2000" b="1" dirty="0"/>
              <a:t>. 15:26).</a:t>
            </a:r>
          </a:p>
        </p:txBody>
      </p:sp>
    </p:spTree>
    <p:extLst>
      <p:ext uri="{BB962C8B-B14F-4D97-AF65-F5344CB8AC3E}">
        <p14:creationId xmlns:p14="http://schemas.microsoft.com/office/powerpoint/2010/main" val="193861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745887-BDB9-1522-68A1-2D92479B1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A46F9B8B-E297-0392-056A-6E1035A8C1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4266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8C0F4A7-7B63-8C98-45D0-996D7B9788FA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glow" dir="t">
                <a:rot lat="0" lon="0" rev="1200000"/>
              </a:lightRig>
            </a:scene3d>
            <a:sp3d extrusionH="57150" contourW="12700">
              <a:bevelT w="38100" h="38100" prst="angle"/>
              <a:contourClr>
                <a:srgbClr val="7030A0"/>
              </a:contourClr>
            </a:sp3d>
          </a:bodyPr>
          <a:lstStyle/>
          <a:p>
            <a:pPr algn="ctr"/>
            <a:r>
              <a:rPr lang="es-ES" sz="4400" b="1" dirty="0">
                <a:ln w="22225">
                  <a:noFill/>
                  <a:prstDash val="solid"/>
                </a:ln>
                <a:solidFill>
                  <a:srgbClr val="7030A0"/>
                </a:solidFill>
              </a:rPr>
              <a:t>EL PAN DEL CIELO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C7D63EF-229C-DCA8-A2C3-EDAF87C29784}"/>
              </a:ext>
            </a:extLst>
          </p:cNvPr>
          <p:cNvSpPr txBox="1"/>
          <p:nvPr/>
        </p:nvSpPr>
        <p:spPr>
          <a:xfrm>
            <a:off x="409575" y="600372"/>
            <a:ext cx="1137285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“Y viéndolo los hijos de Israel, se dijeron unos a otros: ¿Qué es esto? porque no sabían qué era. Entonces Moisés les dijo: Es el pan que Jehová os da para comer” </a:t>
            </a:r>
            <a:r>
              <a:rPr lang="es-ES" sz="14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(Éxodo 16:15)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996627B-CAE9-EB97-A8FD-FF4716FA5272}"/>
              </a:ext>
            </a:extLst>
          </p:cNvPr>
          <p:cNvSpPr txBox="1"/>
          <p:nvPr/>
        </p:nvSpPr>
        <p:spPr>
          <a:xfrm>
            <a:off x="139148" y="1246703"/>
            <a:ext cx="47111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Las ganas de comer carne hicieron que Israel murmurase contra Moisés y Aarón (</a:t>
            </a:r>
            <a:r>
              <a:rPr lang="es-ES" sz="2000" b="1" dirty="0" err="1"/>
              <a:t>Éx</a:t>
            </a:r>
            <a:r>
              <a:rPr lang="es-ES" sz="2000" b="1" dirty="0"/>
              <a:t>. 16:2-3). Pero, en realidad, su murmuración era contra Dios mismo (</a:t>
            </a:r>
            <a:r>
              <a:rPr lang="es-ES" sz="2000" b="1" dirty="0" err="1"/>
              <a:t>Éx</a:t>
            </a:r>
            <a:r>
              <a:rPr lang="es-ES" sz="2000" b="1" dirty="0"/>
              <a:t>. 16:8). ¿Cuál fue su problema? 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8638570-27DA-5A87-6938-AE55524B97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6499952"/>
              </p:ext>
            </p:extLst>
          </p:nvPr>
        </p:nvGraphicFramePr>
        <p:xfrm>
          <a:off x="4850295" y="1539702"/>
          <a:ext cx="7282071" cy="5247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75E4E3A0-B150-EEAC-8AD8-3303A53FB6FF}"/>
              </a:ext>
            </a:extLst>
          </p:cNvPr>
          <p:cNvSpPr txBox="1"/>
          <p:nvPr/>
        </p:nvSpPr>
        <p:spPr>
          <a:xfrm>
            <a:off x="1928190" y="4538950"/>
            <a:ext cx="283244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Tras darles codornices para comer, Dios les proveyó de pan suficiente para alimentarse todos los días… ¡durante 40 años! (</a:t>
            </a:r>
            <a:r>
              <a:rPr lang="es-ES" sz="2000" b="1" dirty="0" err="1"/>
              <a:t>Éx</a:t>
            </a:r>
            <a:r>
              <a:rPr lang="es-ES" sz="2000" b="1" dirty="0"/>
              <a:t>. 16:35).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1E488B1D-5C6A-31AD-D97D-E0B96BC642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373487"/>
              </p:ext>
            </p:extLst>
          </p:nvPr>
        </p:nvGraphicFramePr>
        <p:xfrm>
          <a:off x="139148" y="2877918"/>
          <a:ext cx="4647373" cy="1631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DCE25F23-F654-EA2A-A9B0-D25A2178B7D6}"/>
              </a:ext>
            </a:extLst>
          </p:cNvPr>
          <p:cNvSpPr txBox="1"/>
          <p:nvPr/>
        </p:nvSpPr>
        <p:spPr>
          <a:xfrm>
            <a:off x="4914068" y="1294267"/>
            <a:ext cx="71387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/>
              <a:t>Este pan del cielo era verdaderamente milagroso:</a:t>
            </a:r>
          </a:p>
        </p:txBody>
      </p:sp>
      <p:pic>
        <p:nvPicPr>
          <p:cNvPr id="14" name="Imagen 13" descr="Imagen que contiene montaña, tela, caminando, hombre&#10;&#10;El contenido generado por IA puede ser incorrecto.">
            <a:extLst>
              <a:ext uri="{FF2B5EF4-FFF2-40B4-BE49-F238E27FC236}">
                <a16:creationId xmlns:a16="http://schemas.microsoft.com/office/drawing/2014/main" id="{9DC2F045-1B57-BF4B-0A87-3AC284AFC2A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148" y="4631635"/>
            <a:ext cx="1699382" cy="213420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89986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2AE23DC-79BE-45F9-8A1D-C92D577BBB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22AE23DC-79BE-45F9-8A1D-C92D577BBB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22AE23DC-79BE-45F9-8A1D-C92D577BBB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22AE23DC-79BE-45F9-8A1D-C92D577BBB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22AE23DC-79BE-45F9-8A1D-C92D577BBB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22AE23DC-79BE-45F9-8A1D-C92D577BBB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198823-CF85-4ED1-B09C-89E3A7D21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81198823-CF85-4ED1-B09C-89E3A7D21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81198823-CF85-4ED1-B09C-89E3A7D21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81198823-CF85-4ED1-B09C-89E3A7D215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81198823-CF85-4ED1-B09C-89E3A7D21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81198823-CF85-4ED1-B09C-89E3A7D21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EC3DBC-8F25-46A3-9BBC-A19356225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01EC3DBC-8F25-46A3-9BBC-A19356225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01EC3DBC-8F25-46A3-9BBC-A19356225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>
                                            <p:graphicEl>
                                              <a:dgm id="{01EC3DBC-8F25-46A3-9BBC-A193562257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01EC3DBC-8F25-46A3-9BBC-A19356225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01EC3DBC-8F25-46A3-9BBC-A19356225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AFC8898-54C6-4D7A-9045-E8D2F769CC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3AFC8898-54C6-4D7A-9045-E8D2F769CC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3AFC8898-54C6-4D7A-9045-E8D2F769CC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>
                                            <p:graphicEl>
                                              <a:dgm id="{3AFC8898-54C6-4D7A-9045-E8D2F769CC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3AFC8898-54C6-4D7A-9045-E8D2F769CC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3AFC8898-54C6-4D7A-9045-E8D2F769CC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FC6A43-375E-47EC-B8B7-92B292F0B6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9CFC6A43-375E-47EC-B8B7-92B292F0B6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9CFC6A43-375E-47EC-B8B7-92B292F0B6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9CFC6A43-375E-47EC-B8B7-92B292F0B6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9CFC6A43-375E-47EC-B8B7-92B292F0B6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9CFC6A43-375E-47EC-B8B7-92B292F0B6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4A73C11-29D4-4646-89D3-CC909D7FD8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74A73C11-29D4-4646-89D3-CC909D7FD8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74A73C11-29D4-4646-89D3-CC909D7FD8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74A73C11-29D4-4646-89D3-CC909D7FD8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">
                                            <p:graphicEl>
                                              <a:dgm id="{74A73C11-29D4-4646-89D3-CC909D7FD8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74A73C11-29D4-4646-89D3-CC909D7FD8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450C52-4752-4349-976E-250B8A68E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31450C52-4752-4349-976E-250B8A68E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31450C52-4752-4349-976E-250B8A68E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>
                                            <p:graphicEl>
                                              <a:dgm id="{31450C52-4752-4349-976E-250B8A68E6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31450C52-4752-4349-976E-250B8A68E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>
                                            <p:graphicEl>
                                              <a:dgm id="{31450C52-4752-4349-976E-250B8A68E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E94C50E-A886-445A-B918-8126D85934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">
                                            <p:graphicEl>
                                              <a:dgm id="{3E94C50E-A886-445A-B918-8126D85934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>
                                            <p:graphicEl>
                                              <a:dgm id="{3E94C50E-A886-445A-B918-8126D85934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">
                                            <p:graphicEl>
                                              <a:dgm id="{3E94C50E-A886-445A-B918-8126D85934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">
                                            <p:graphicEl>
                                              <a:dgm id="{3E94C50E-A886-445A-B918-8126D85934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3E94C50E-A886-445A-B918-8126D85934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B53F70-0B95-4F80-B93B-A448E8CCC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">
                                            <p:graphicEl>
                                              <a:dgm id="{11B53F70-0B95-4F80-B93B-A448E8CCC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11B53F70-0B95-4F80-B93B-A448E8CCC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">
                                            <p:graphicEl>
                                              <a:dgm id="{11B53F70-0B95-4F80-B93B-A448E8CCC6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">
                                            <p:graphicEl>
                                              <a:dgm id="{11B53F70-0B95-4F80-B93B-A448E8CCC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">
                                            <p:graphicEl>
                                              <a:dgm id="{11B53F70-0B95-4F80-B93B-A448E8CCC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8FC0FB8-8F53-4199-9E3B-CCDE9A1B73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">
                                            <p:graphicEl>
                                              <a:dgm id="{98FC0FB8-8F53-4199-9E3B-CCDE9A1B73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">
                                            <p:graphicEl>
                                              <a:dgm id="{98FC0FB8-8F53-4199-9E3B-CCDE9A1B73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">
                                            <p:graphicEl>
                                              <a:dgm id="{98FC0FB8-8F53-4199-9E3B-CCDE9A1B73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">
                                            <p:graphicEl>
                                              <a:dgm id="{98FC0FB8-8F53-4199-9E3B-CCDE9A1B73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">
                                            <p:graphicEl>
                                              <a:dgm id="{98FC0FB8-8F53-4199-9E3B-CCDE9A1B73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6E9358D-0828-488E-9582-DA843CCC7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">
                                            <p:graphicEl>
                                              <a:dgm id="{66E9358D-0828-488E-9582-DA843CCC7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">
                                            <p:graphicEl>
                                              <a:dgm id="{66E9358D-0828-488E-9582-DA843CCC7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">
                                            <p:graphicEl>
                                              <a:dgm id="{66E9358D-0828-488E-9582-DA843CCC7E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">
                                            <p:graphicEl>
                                              <a:dgm id="{66E9358D-0828-488E-9582-DA843CCC7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">
                                            <p:graphicEl>
                                              <a:dgm id="{66E9358D-0828-488E-9582-DA843CCC7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EBCBCE7-27DF-4D65-9F16-61DC36C72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>
                                            <p:graphicEl>
                                              <a:dgm id="{CEBCBCE7-27DF-4D65-9F16-61DC36C72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>
                                            <p:graphicEl>
                                              <a:dgm id="{CEBCBCE7-27DF-4D65-9F16-61DC36C72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">
                                            <p:graphicEl>
                                              <a:dgm id="{CEBCBCE7-27DF-4D65-9F16-61DC36C721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">
                                            <p:graphicEl>
                                              <a:dgm id="{CEBCBCE7-27DF-4D65-9F16-61DC36C72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">
                                            <p:graphicEl>
                                              <a:dgm id="{CEBCBCE7-27DF-4D65-9F16-61DC36C72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6DA79FB-539D-4658-9909-FEEDDB7EC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">
                                            <p:graphicEl>
                                              <a:dgm id="{66DA79FB-539D-4658-9909-FEEDDB7EC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">
                                            <p:graphicEl>
                                              <a:dgm id="{66DA79FB-539D-4658-9909-FEEDDB7EC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">
                                            <p:graphicEl>
                                              <a:dgm id="{66DA79FB-539D-4658-9909-FEEDDB7EC8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66DA79FB-539D-4658-9909-FEEDDB7EC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">
                                            <p:graphicEl>
                                              <a:dgm id="{66DA79FB-539D-4658-9909-FEEDDB7EC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EDCC1B7-1DA8-4FF4-B628-AF544988E8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">
                                            <p:graphicEl>
                                              <a:dgm id="{CEDCC1B7-1DA8-4FF4-B628-AF544988E8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">
                                            <p:graphicEl>
                                              <a:dgm id="{CEDCC1B7-1DA8-4FF4-B628-AF544988E8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">
                                            <p:graphicEl>
                                              <a:dgm id="{CEDCC1B7-1DA8-4FF4-B628-AF544988E8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">
                                            <p:graphicEl>
                                              <a:dgm id="{CEDCC1B7-1DA8-4FF4-B628-AF544988E8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">
                                            <p:graphicEl>
                                              <a:dgm id="{CEDCC1B7-1DA8-4FF4-B628-AF544988E8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050A990-44F6-4D76-86C5-7B0F6C17A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">
                                            <p:graphicEl>
                                              <a:dgm id="{3050A990-44F6-4D76-86C5-7B0F6C17A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">
                                            <p:graphicEl>
                                              <a:dgm id="{3050A990-44F6-4D76-86C5-7B0F6C17A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">
                                            <p:graphicEl>
                                              <a:dgm id="{3050A990-44F6-4D76-86C5-7B0F6C17A2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">
                                            <p:graphicEl>
                                              <a:dgm id="{3050A990-44F6-4D76-86C5-7B0F6C17A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">
                                            <p:graphicEl>
                                              <a:dgm id="{3050A990-44F6-4D76-86C5-7B0F6C17A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705C158-7D8E-40F5-A429-A97F9DF54B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">
                                            <p:graphicEl>
                                              <a:dgm id="{C705C158-7D8E-40F5-A429-A97F9DF54B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">
                                            <p:graphicEl>
                                              <a:dgm id="{C705C158-7D8E-40F5-A429-A97F9DF54B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">
                                            <p:graphicEl>
                                              <a:dgm id="{C705C158-7D8E-40F5-A429-A97F9DF54B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">
                                            <p:graphicEl>
                                              <a:dgm id="{C705C158-7D8E-40F5-A429-A97F9DF54B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">
                                            <p:graphicEl>
                                              <a:dgm id="{C705C158-7D8E-40F5-A429-A97F9DF54B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99F4C3-4AC8-4534-830E-6A19BB490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8799F4C3-4AC8-4534-830E-6A19BB490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8799F4C3-4AC8-4534-830E-6A19BB490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">
                                            <p:graphicEl>
                                              <a:dgm id="{8799F4C3-4AC8-4534-830E-6A19BB4909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">
                                            <p:graphicEl>
                                              <a:dgm id="{8799F4C3-4AC8-4534-830E-6A19BB490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">
                                            <p:graphicEl>
                                              <a:dgm id="{8799F4C3-4AC8-4534-830E-6A19BB490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5048E5-3625-4F58-AD62-78AA6180DB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">
                                            <p:graphicEl>
                                              <a:dgm id="{F05048E5-3625-4F58-AD62-78AA6180DB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">
                                            <p:graphicEl>
                                              <a:dgm id="{F05048E5-3625-4F58-AD62-78AA6180DB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">
                                            <p:graphicEl>
                                              <a:dgm id="{F05048E5-3625-4F58-AD62-78AA6180DB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">
                                            <p:graphicEl>
                                              <a:dgm id="{F05048E5-3625-4F58-AD62-78AA6180DB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">
                                            <p:graphicEl>
                                              <a:dgm id="{F05048E5-3625-4F58-AD62-78AA6180DB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7" grpId="0"/>
      <p:bldGraphic spid="10" grpId="0">
        <p:bldSub>
          <a:bldDgm bld="one"/>
        </p:bldSub>
      </p:bldGraphic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Texto&#10;&#10;El contenido generado por IA puede ser incorrecto.">
            <a:extLst>
              <a:ext uri="{FF2B5EF4-FFF2-40B4-BE49-F238E27FC236}">
                <a16:creationId xmlns:a16="http://schemas.microsoft.com/office/drawing/2014/main" id="{33338577-30A0-23A9-D3C7-1E7AEBEF0F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28667" y="1475059"/>
            <a:ext cx="7124268" cy="5219533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BE3300E-0789-EFA2-2CF9-0746311D5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8667" y="1475060"/>
            <a:ext cx="7101408" cy="5219534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rgbClr val="9D8777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955B358-0E45-2AD4-CDDF-910921345D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9870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innerShdw blurRad="114300">
              <a:srgbClr val="785048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8E53A22-1B9B-1F60-795C-22E6E084DE45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prstMaterial="softEdge">
              <a:bevelT w="25400" h="38100" prst="convex"/>
            </a:sp3d>
          </a:bodyPr>
          <a:lstStyle/>
          <a:p>
            <a:pPr algn="ctr"/>
            <a:r>
              <a:rPr lang="es-ES" sz="4400" b="1" spc="300" dirty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accent5">
                      <a:lumMod val="60000"/>
                      <a:lumOff val="40000"/>
                      <a:alpha val="92000"/>
                    </a:schemeClr>
                  </a:outerShdw>
                </a:effectLst>
              </a:rPr>
              <a:t>LA PEÑA DE HOREB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D9F2CA-6C40-3AE6-39EB-575E322D8C4C}"/>
              </a:ext>
            </a:extLst>
          </p:cNvPr>
          <p:cNvSpPr txBox="1"/>
          <p:nvPr/>
        </p:nvSpPr>
        <p:spPr>
          <a:xfrm>
            <a:off x="1" y="604748"/>
            <a:ext cx="1219199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785048"/>
                </a:solidFill>
                <a:latin typeface="Comic Sans MS" panose="030F0702030302020204" pitchFamily="66" charset="0"/>
              </a:rPr>
              <a:t>“He aquí que yo estaré delante de ti allí sobre la peña en Horeb; y golpearás la peña, y saldrán de ella aguas, y beberá el pueblo. Y Moisés lo hizo así en presencia de los ancianos de Israel” </a:t>
            </a:r>
            <a:r>
              <a:rPr lang="es-ES" sz="1400" b="1" dirty="0">
                <a:solidFill>
                  <a:srgbClr val="785048"/>
                </a:solidFill>
                <a:latin typeface="Comic Sans MS" panose="030F0702030302020204" pitchFamily="66" charset="0"/>
              </a:rPr>
              <a:t>(Éxodo 17:6)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9D20A1-4C2B-7467-ABF1-33C5C5E0E9E7}"/>
              </a:ext>
            </a:extLst>
          </p:cNvPr>
          <p:cNvSpPr txBox="1"/>
          <p:nvPr/>
        </p:nvSpPr>
        <p:spPr>
          <a:xfrm>
            <a:off x="114300" y="1318582"/>
            <a:ext cx="47095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“¿Está o no está el SEÑOR entre nosotros?” (</a:t>
            </a:r>
            <a:r>
              <a:rPr lang="es-ES" sz="2000" b="1" dirty="0" err="1"/>
              <a:t>Éx</a:t>
            </a:r>
            <a:r>
              <a:rPr lang="es-ES" sz="2000" b="1" dirty="0"/>
              <a:t>. 17:7 </a:t>
            </a:r>
            <a:r>
              <a:rPr lang="es-ES" sz="1600" b="1" dirty="0" err="1"/>
              <a:t>NVI</a:t>
            </a:r>
            <a:r>
              <a:rPr lang="es-ES" sz="2000" b="1" dirty="0"/>
              <a:t>). ¿Acaso no les mandaba Dios el pan del Cielo cada día? ¿No podían verlo en la nube?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DA51EA4-BCD6-E2A2-BC34-D2BEF5CC8774}"/>
              </a:ext>
            </a:extLst>
          </p:cNvPr>
          <p:cNvSpPr txBox="1"/>
          <p:nvPr/>
        </p:nvSpPr>
        <p:spPr>
          <a:xfrm>
            <a:off x="114300" y="5873675"/>
            <a:ext cx="47095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Para ellos, como para nosotros, Cristo es la Fuente de la vida y el Dador de la vida eterna.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F56DCF8-7EDB-2635-920E-87E191589D12}"/>
              </a:ext>
            </a:extLst>
          </p:cNvPr>
          <p:cNvSpPr txBox="1"/>
          <p:nvPr/>
        </p:nvSpPr>
        <p:spPr>
          <a:xfrm>
            <a:off x="114300" y="4257848"/>
            <a:ext cx="470959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pesar de su incredulidad, Jesús mismo hendió la roca, y siguió proporcionándoles agua durante todo su peregrinaje. Él es “la roca espiritual que los seguía” (1Co. 10:4).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524A512-28C9-CA45-4F67-A33972936F23}"/>
              </a:ext>
            </a:extLst>
          </p:cNvPr>
          <p:cNvSpPr txBox="1"/>
          <p:nvPr/>
        </p:nvSpPr>
        <p:spPr>
          <a:xfrm>
            <a:off x="114300" y="2661899"/>
            <a:ext cx="470959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Es asombrosa la incredulidad manifestada por Israel. Pero, cuidado, Pablo nos advierte que no caigamos nosotros en el mismo ejemplo de incredulidad (</a:t>
            </a:r>
            <a:r>
              <a:rPr lang="es-ES" sz="2000" b="1" dirty="0" err="1"/>
              <a:t>Heb</a:t>
            </a:r>
            <a:r>
              <a:rPr lang="es-ES" sz="2000" b="1" dirty="0"/>
              <a:t>. 3:12).</a:t>
            </a:r>
          </a:p>
        </p:txBody>
      </p:sp>
    </p:spTree>
    <p:extLst>
      <p:ext uri="{BB962C8B-B14F-4D97-AF65-F5344CB8AC3E}">
        <p14:creationId xmlns:p14="http://schemas.microsoft.com/office/powerpoint/2010/main" val="221116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  <p:bldP spid="6" grpId="0"/>
      <p:bldP spid="7" grpId="0"/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B99B80F0-9DBF-8409-0A8C-5224678767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55454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86C62E2-AE28-F480-96F5-70E4C8E2A86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4"/>
                  </a:fgClr>
                  <a:bgClr>
                    <a:schemeClr val="accent4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LAS MANOS ALZADAS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21593F3-51B7-60BA-1975-29C741CAC33D}"/>
              </a:ext>
            </a:extLst>
          </p:cNvPr>
          <p:cNvSpPr txBox="1"/>
          <p:nvPr/>
        </p:nvSpPr>
        <p:spPr>
          <a:xfrm>
            <a:off x="2038349" y="691247"/>
            <a:ext cx="8115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“Entonces vino Amalec y peleó contra Israel en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Refidim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(Éxodo 17:8)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9B3FCA8-C217-11C5-97DD-5BFCE9D4C0D2}"/>
              </a:ext>
            </a:extLst>
          </p:cNvPr>
          <p:cNvSpPr txBox="1"/>
          <p:nvPr/>
        </p:nvSpPr>
        <p:spPr>
          <a:xfrm>
            <a:off x="3674164" y="1256955"/>
            <a:ext cx="4225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Mientras avanzaban por el desierto, los amalecitas atacaron a Israel, y Moisés pidió a Josué que los defendiese mientras él, Aarón y Hur subían al monte con “la vara de Dios” (</a:t>
            </a:r>
            <a:r>
              <a:rPr lang="es-ES" sz="2000" b="1" dirty="0" err="1"/>
              <a:t>Éx</a:t>
            </a:r>
            <a:r>
              <a:rPr lang="es-ES" sz="2000" b="1" dirty="0"/>
              <a:t>. 17:8-10).</a:t>
            </a:r>
          </a:p>
        </p:txBody>
      </p:sp>
      <p:pic>
        <p:nvPicPr>
          <p:cNvPr id="4" name="Imagen 3" descr="Imagen que contiene persona, hombre, parado, cama&#10;&#10;El contenido generado por IA puede ser incorrecto.">
            <a:extLst>
              <a:ext uri="{FF2B5EF4-FFF2-40B4-BE49-F238E27FC236}">
                <a16:creationId xmlns:a16="http://schemas.microsoft.com/office/drawing/2014/main" id="{B48ECC1D-856E-B84C-7B37-C3914E8F5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9877" y="1371600"/>
            <a:ext cx="4104753" cy="5326779"/>
          </a:xfrm>
          <a:prstGeom prst="rect">
            <a:avLst/>
          </a:prstGeom>
          <a:scene3d>
            <a:camera prst="orthographicFront"/>
            <a:lightRig rig="threePt" dir="t"/>
          </a:scene3d>
          <a:sp3d contourW="69850">
            <a:bevelT prst="slope"/>
            <a:contourClr>
              <a:schemeClr val="accent3">
                <a:lumMod val="75000"/>
              </a:schemeClr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85831E2-D407-3CCA-B84D-5A87E30E5D9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196">
            <a:off x="67445" y="1058010"/>
            <a:ext cx="3795314" cy="2520089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AFF97BC-9B06-1691-89F9-1D04AF086CF3}"/>
              </a:ext>
            </a:extLst>
          </p:cNvPr>
          <p:cNvSpPr txBox="1"/>
          <p:nvPr/>
        </p:nvSpPr>
        <p:spPr>
          <a:xfrm>
            <a:off x="163995" y="3682169"/>
            <a:ext cx="77360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Ellos habían oído lo que Dios había hecho en Egipto. Pero, al contrario que otros cananeos, no tuvieron miedo. Se burlaron de Dios y lo desafiaron atacando a su pueblo, solamente para demostrar que eran más fuertes que Él (</a:t>
            </a:r>
            <a:r>
              <a:rPr lang="es-ES" sz="2000" b="1" dirty="0" err="1"/>
              <a:t>Éx</a:t>
            </a:r>
            <a:r>
              <a:rPr lang="es-ES" sz="2000" b="1" dirty="0"/>
              <a:t>. 17:16).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2F40EF4-ABE8-6431-B098-4C0130D6CB08}"/>
              </a:ext>
            </a:extLst>
          </p:cNvPr>
          <p:cNvSpPr txBox="1"/>
          <p:nvPr/>
        </p:nvSpPr>
        <p:spPr>
          <a:xfrm>
            <a:off x="3674164" y="3195947"/>
            <a:ext cx="42258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¿Por qué atacaron los amalecitas?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0E70140-9B3A-2515-E455-420967464020}"/>
              </a:ext>
            </a:extLst>
          </p:cNvPr>
          <p:cNvSpPr txBox="1"/>
          <p:nvPr/>
        </p:nvSpPr>
        <p:spPr>
          <a:xfrm>
            <a:off x="163995" y="5698105"/>
            <a:ext cx="77360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Era hora de que el peso de la acción fuese compartido por otros líderes. Aarón y Hur apoyaron a Moisés y le ayudaron a que la obra de Dios fuese exitosa, derrotando así al enemigo (</a:t>
            </a:r>
            <a:r>
              <a:rPr lang="es-ES" sz="2000" b="1" dirty="0" err="1"/>
              <a:t>Éx</a:t>
            </a:r>
            <a:r>
              <a:rPr lang="es-ES" sz="2000" b="1" dirty="0"/>
              <a:t>. 17:12).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1E494E1-B3AC-0C99-FCF0-415FC6B61A09}"/>
              </a:ext>
            </a:extLst>
          </p:cNvPr>
          <p:cNvSpPr txBox="1"/>
          <p:nvPr/>
        </p:nvSpPr>
        <p:spPr>
          <a:xfrm>
            <a:off x="163995" y="5005608"/>
            <a:ext cx="77360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Mientras Moisés alzaba la vara de Dios, Israel ganaba. Pero, al cansarse sus brazos, Israel era derrotado (</a:t>
            </a:r>
            <a:r>
              <a:rPr lang="es-ES" sz="2000" b="1" dirty="0" err="1"/>
              <a:t>Éx</a:t>
            </a:r>
            <a:r>
              <a:rPr lang="es-ES" sz="2000" b="1" dirty="0"/>
              <a:t>. 17:11).</a:t>
            </a:r>
          </a:p>
        </p:txBody>
      </p:sp>
    </p:spTree>
    <p:extLst>
      <p:ext uri="{BB962C8B-B14F-4D97-AF65-F5344CB8AC3E}">
        <p14:creationId xmlns:p14="http://schemas.microsoft.com/office/powerpoint/2010/main" val="190898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  <p:bldP spid="8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9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F3183244-CCF0-8986-1216-3EC7A716C3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87996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9C99D86-3B63-D9A4-5ED4-D1C8C5E50D8C}"/>
              </a:ext>
            </a:extLst>
          </p:cNvPr>
          <p:cNvSpPr txBox="1"/>
          <p:nvPr/>
        </p:nvSpPr>
        <p:spPr>
          <a:xfrm>
            <a:off x="0" y="-6882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5400"/>
                  </a:outerShdw>
                </a:effectLst>
              </a:rPr>
              <a:t>UN BUEN CONSEJO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DC779F-8227-4772-19F2-980564FE9725}"/>
              </a:ext>
            </a:extLst>
          </p:cNvPr>
          <p:cNvSpPr txBox="1"/>
          <p:nvPr/>
        </p:nvSpPr>
        <p:spPr>
          <a:xfrm>
            <a:off x="257175" y="595842"/>
            <a:ext cx="11677649" cy="923330"/>
          </a:xfrm>
          <a:prstGeom prst="rect">
            <a:avLst/>
          </a:prstGeom>
          <a:solidFill>
            <a:schemeClr val="accent3">
              <a:lumMod val="40000"/>
              <a:lumOff val="60000"/>
              <a:alpha val="78000"/>
            </a:schemeClr>
          </a:solidFill>
          <a:effectLst>
            <a:softEdge rad="50800"/>
          </a:effectLst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“Además escoge tú de entre todo el pueblo varones de virtud, temerosos de Dios, varones de verdad, que aborrezcan la avaricia; y ponlos sobre el pueblo por jefes de millares, de centenas, de cincuenta y de diez” 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(Éxodo 18:21)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732FC7D-9C23-7179-A268-2B6A4E7D5AF6}"/>
              </a:ext>
            </a:extLst>
          </p:cNvPr>
          <p:cNvSpPr txBox="1"/>
          <p:nvPr/>
        </p:nvSpPr>
        <p:spPr>
          <a:xfrm>
            <a:off x="4648200" y="1695271"/>
            <a:ext cx="7362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 ver la señal que Dios había anunciado a Moisés, </a:t>
            </a:r>
            <a:r>
              <a:rPr lang="es-ES" sz="2000" b="1" dirty="0" err="1"/>
              <a:t>Jetro</a:t>
            </a:r>
            <a:r>
              <a:rPr lang="es-ES" sz="2000" b="1" dirty="0"/>
              <a:t>, con </a:t>
            </a:r>
            <a:r>
              <a:rPr lang="es-ES" sz="2000" b="1" dirty="0" err="1"/>
              <a:t>Séfora</a:t>
            </a:r>
            <a:r>
              <a:rPr lang="es-ES" sz="2000" b="1" dirty="0"/>
              <a:t> y sus hijos, fueron a verle a Horeb (</a:t>
            </a:r>
            <a:r>
              <a:rPr lang="es-ES" sz="2000" b="1" dirty="0" err="1"/>
              <a:t>Éx</a:t>
            </a:r>
            <a:r>
              <a:rPr lang="es-ES" sz="2000" b="1" dirty="0"/>
              <a:t>. 3:12; 18:1-5).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B777713F-4B97-C6F6-1F30-34C829C5F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7609358"/>
              </p:ext>
            </p:extLst>
          </p:nvPr>
        </p:nvGraphicFramePr>
        <p:xfrm>
          <a:off x="4419601" y="5367268"/>
          <a:ext cx="5514974" cy="1452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A1FE1769-00EF-BAEE-02E3-8DCCAA5C65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1706014"/>
            <a:ext cx="4181475" cy="5022793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0F7878B-715C-970D-61BA-D33697C5A60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5" y="5162729"/>
            <a:ext cx="2095499" cy="157162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43FF370-CE0E-FF59-0A32-020171BC17BB}"/>
              </a:ext>
            </a:extLst>
          </p:cNvPr>
          <p:cNvSpPr txBox="1"/>
          <p:nvPr/>
        </p:nvSpPr>
        <p:spPr>
          <a:xfrm>
            <a:off x="4648199" y="4398740"/>
            <a:ext cx="75438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Moisés reconoció humildemente en este consejo las palabras de Dios. Por lo tanto, hizo caso a su suegro y escogió personas capaces de cargar responsabilidades.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E8C4D05-0BA3-6BFB-0A3C-0E24BF7261FE}"/>
              </a:ext>
            </a:extLst>
          </p:cNvPr>
          <p:cNvSpPr txBox="1"/>
          <p:nvPr/>
        </p:nvSpPr>
        <p:spPr>
          <a:xfrm>
            <a:off x="4648198" y="3429000"/>
            <a:ext cx="75438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 día siguiente, tras observar cómo Moisés juzgaba solo a todo el pueblo, le dio un sabio consejo: reparte responsabilidades (</a:t>
            </a:r>
            <a:r>
              <a:rPr lang="es-ES" sz="2000" b="1" dirty="0" err="1"/>
              <a:t>Éx</a:t>
            </a:r>
            <a:r>
              <a:rPr lang="es-ES" sz="2000" b="1" dirty="0"/>
              <a:t>. 18:17-23).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082FE61-D15B-DCBD-9FC1-29CD3203F076}"/>
              </a:ext>
            </a:extLst>
          </p:cNvPr>
          <p:cNvSpPr txBox="1"/>
          <p:nvPr/>
        </p:nvSpPr>
        <p:spPr>
          <a:xfrm>
            <a:off x="4648197" y="2401413"/>
            <a:ext cx="7543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Jetro</a:t>
            </a:r>
            <a:r>
              <a:rPr lang="es-ES" sz="2000" b="1" dirty="0"/>
              <a:t>, aunque no era israelita, sí adoraba a Dios. Por ello, tras recibir el informe de Moisés sobre lo que había sucedido en Egipto, alabó a Dios, y le ofreció sacrificios (</a:t>
            </a:r>
            <a:r>
              <a:rPr lang="es-ES" sz="2000" b="1" dirty="0" err="1"/>
              <a:t>Éx</a:t>
            </a:r>
            <a:r>
              <a:rPr lang="es-ES" sz="2000" b="1" dirty="0"/>
              <a:t>. 18:8-12).</a:t>
            </a:r>
          </a:p>
        </p:txBody>
      </p:sp>
    </p:spTree>
    <p:extLst>
      <p:ext uri="{BB962C8B-B14F-4D97-AF65-F5344CB8AC3E}">
        <p14:creationId xmlns:p14="http://schemas.microsoft.com/office/powerpoint/2010/main" val="141007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8" grpId="0" uiExpand="1">
        <p:bldSub>
          <a:bldDgm bld="one"/>
        </p:bldSub>
      </p:bldGraphic>
      <p:bldP spid="7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1656</Words>
  <Application>Microsoft Office PowerPoint</Application>
  <PresentationFormat>Panorámica</PresentationFormat>
  <Paragraphs>70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Comic Sans MS</vt:lpstr>
      <vt:lpstr>Aptos Display</vt:lpstr>
      <vt:lpstr>Aptos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Raúl Medina</cp:lastModifiedBy>
  <cp:revision>68</cp:revision>
  <dcterms:created xsi:type="dcterms:W3CDTF">2025-07-16T16:26:17Z</dcterms:created>
  <dcterms:modified xsi:type="dcterms:W3CDTF">2025-07-26T20:50:18Z</dcterms:modified>
</cp:coreProperties>
</file>