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8" r:id="rId5"/>
    <p:sldId id="279" r:id="rId6"/>
    <p:sldId id="259" r:id="rId7"/>
    <p:sldId id="260" r:id="rId8"/>
    <p:sldId id="280" r:id="rId9"/>
    <p:sldId id="262" r:id="rId10"/>
    <p:sldId id="263" r:id="rId11"/>
    <p:sldId id="283" r:id="rId12"/>
    <p:sldId id="281" r:id="rId13"/>
    <p:sldId id="274" r:id="rId14"/>
    <p:sldId id="27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881"/>
    <a:srgbClr val="2C7688"/>
    <a:srgbClr val="6E3290"/>
    <a:srgbClr val="913031"/>
    <a:srgbClr val="A55F47"/>
    <a:srgbClr val="3E7E7E"/>
    <a:srgbClr val="874E5F"/>
    <a:srgbClr val="93E7ED"/>
    <a:srgbClr val="FF9B9B"/>
    <a:srgbClr val="FFE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0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BB910C-BEED-49EA-BBE5-8046B169AF5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8CE531B8-1DA3-419D-980D-5336A0570094}">
      <dgm:prSet phldrT="[Texto]" custT="1"/>
      <dgm:spPr/>
      <dgm:t>
        <a:bodyPr/>
        <a:lstStyle/>
        <a:p>
          <a:r>
            <a:rPr lang="es-ES" sz="2400" b="1" dirty="0">
              <a:effectLst>
                <a:outerShdw blurRad="38100" dist="38100" dir="2700000" algn="tl">
                  <a:srgbClr val="000000">
                    <a:alpha val="43137"/>
                  </a:srgbClr>
                </a:outerShdw>
              </a:effectLst>
            </a:rPr>
            <a:t>“No temáis”</a:t>
          </a:r>
        </a:p>
      </dgm:t>
    </dgm:pt>
    <dgm:pt modelId="{B610DBE1-B16E-4A15-98AC-28C2150D5449}" type="parTrans" cxnId="{AFDF9633-C120-4FB2-95E1-83E361D93473}">
      <dgm:prSet/>
      <dgm:spPr/>
      <dgm:t>
        <a:bodyPr/>
        <a:lstStyle/>
        <a:p>
          <a:endParaRPr lang="es-ES" sz="2000" b="1"/>
        </a:p>
      </dgm:t>
    </dgm:pt>
    <dgm:pt modelId="{8E467509-E9FE-4FF1-A893-8236F9D15184}" type="sibTrans" cxnId="{AFDF9633-C120-4FB2-95E1-83E361D93473}">
      <dgm:prSet/>
      <dgm:spPr/>
      <dgm:t>
        <a:bodyPr/>
        <a:lstStyle/>
        <a:p>
          <a:endParaRPr lang="es-ES" sz="2000" b="1"/>
        </a:p>
      </dgm:t>
    </dgm:pt>
    <dgm:pt modelId="{BF442EE0-2922-42A3-BDA9-CB1FEC58159F}">
      <dgm:prSet phldrT="[Texto]" custT="1"/>
      <dgm:spPr>
        <a:solidFill>
          <a:schemeClr val="accent2">
            <a:lumMod val="20000"/>
            <a:lumOff val="80000"/>
          </a:schemeClr>
        </a:solidFill>
      </dgm:spPr>
      <dgm:t>
        <a:bodyPr/>
        <a:lstStyle/>
        <a:p>
          <a:pPr marL="0" indent="0">
            <a:buNone/>
          </a:pPr>
          <a:r>
            <a:rPr lang="es-ES" sz="2000" b="1" dirty="0"/>
            <a:t>El primer paso para alcanzar la victoria es confiar en Dios</a:t>
          </a:r>
        </a:p>
      </dgm:t>
    </dgm:pt>
    <dgm:pt modelId="{93489072-0A82-4501-9ECF-F3AACACDD031}" type="parTrans" cxnId="{7A39163B-86C4-4133-9B37-C25DDE3A0C17}">
      <dgm:prSet/>
      <dgm:spPr/>
      <dgm:t>
        <a:bodyPr/>
        <a:lstStyle/>
        <a:p>
          <a:endParaRPr lang="es-ES" sz="2000" b="1"/>
        </a:p>
      </dgm:t>
    </dgm:pt>
    <dgm:pt modelId="{374B722A-B723-40D2-B870-26660566B55B}" type="sibTrans" cxnId="{7A39163B-86C4-4133-9B37-C25DDE3A0C17}">
      <dgm:prSet/>
      <dgm:spPr/>
      <dgm:t>
        <a:bodyPr/>
        <a:lstStyle/>
        <a:p>
          <a:endParaRPr lang="es-ES" sz="2000" b="1"/>
        </a:p>
      </dgm:t>
    </dgm:pt>
    <dgm:pt modelId="{16F2F060-FD94-470C-8A98-1E36FB9CD47F}">
      <dgm:prSet phldrT="[Texto]" custT="1"/>
      <dgm:spPr/>
      <dgm:t>
        <a:bodyPr/>
        <a:lstStyle/>
        <a:p>
          <a:r>
            <a:rPr lang="es-ES" sz="2400" b="1" dirty="0">
              <a:effectLst>
                <a:outerShdw blurRad="38100" dist="38100" dir="2700000" algn="tl">
                  <a:srgbClr val="000000">
                    <a:alpha val="43137"/>
                  </a:srgbClr>
                </a:outerShdw>
              </a:effectLst>
            </a:rPr>
            <a:t>“Estad firmes”</a:t>
          </a:r>
        </a:p>
      </dgm:t>
    </dgm:pt>
    <dgm:pt modelId="{6A0388B9-76B5-4CE0-8684-EBEFEB561F0A}" type="parTrans" cxnId="{FD79D169-34D4-40D1-8358-501B917422C0}">
      <dgm:prSet/>
      <dgm:spPr/>
      <dgm:t>
        <a:bodyPr/>
        <a:lstStyle/>
        <a:p>
          <a:endParaRPr lang="es-ES" sz="2000" b="1"/>
        </a:p>
      </dgm:t>
    </dgm:pt>
    <dgm:pt modelId="{F2E07338-BDCD-4EF6-8A86-AD2C61AB543A}" type="sibTrans" cxnId="{FD79D169-34D4-40D1-8358-501B917422C0}">
      <dgm:prSet/>
      <dgm:spPr/>
      <dgm:t>
        <a:bodyPr/>
        <a:lstStyle/>
        <a:p>
          <a:endParaRPr lang="es-ES" sz="2000" b="1"/>
        </a:p>
      </dgm:t>
    </dgm:pt>
    <dgm:pt modelId="{D1D35E53-061E-4996-8C88-F5012DDD733A}">
      <dgm:prSet phldrT="[Texto]" custT="1"/>
      <dgm:spPr>
        <a:solidFill>
          <a:schemeClr val="accent6">
            <a:lumMod val="20000"/>
            <a:lumOff val="80000"/>
          </a:schemeClr>
        </a:solidFill>
      </dgm:spPr>
      <dgm:t>
        <a:bodyPr/>
        <a:lstStyle/>
        <a:p>
          <a:pPr marL="0" indent="0">
            <a:buNone/>
          </a:pPr>
          <a:r>
            <a:rPr lang="es-ES" sz="2000" b="1" dirty="0"/>
            <a:t>Debemos mantenernos pacientemente en nuestro puesto, sin murmuraciones</a:t>
          </a:r>
        </a:p>
      </dgm:t>
    </dgm:pt>
    <dgm:pt modelId="{C1AF7E48-24BE-4FC0-B4D4-BA8C885FC25B}" type="parTrans" cxnId="{B2A510D7-2B71-45D7-B460-99EC7210CC70}">
      <dgm:prSet/>
      <dgm:spPr/>
      <dgm:t>
        <a:bodyPr/>
        <a:lstStyle/>
        <a:p>
          <a:endParaRPr lang="es-ES" sz="2000" b="1"/>
        </a:p>
      </dgm:t>
    </dgm:pt>
    <dgm:pt modelId="{A2EB37D2-B696-41AA-802B-AA2FC81CD599}" type="sibTrans" cxnId="{B2A510D7-2B71-45D7-B460-99EC7210CC70}">
      <dgm:prSet/>
      <dgm:spPr/>
      <dgm:t>
        <a:bodyPr/>
        <a:lstStyle/>
        <a:p>
          <a:endParaRPr lang="es-ES" sz="2000" b="1"/>
        </a:p>
      </dgm:t>
    </dgm:pt>
    <dgm:pt modelId="{82B93524-ECEC-4469-8B9B-1F5BC095F8DB}">
      <dgm:prSet phldrT="[Texto]" custT="1"/>
      <dgm:spPr>
        <a:solidFill>
          <a:srgbClr val="C44100"/>
        </a:solidFill>
      </dgm:spPr>
      <dgm:t>
        <a:bodyPr/>
        <a:lstStyle/>
        <a:p>
          <a:r>
            <a:rPr lang="es-ES" sz="2400" b="1" dirty="0">
              <a:effectLst>
                <a:outerShdw blurRad="38100" dist="38100" dir="2700000" algn="tl">
                  <a:srgbClr val="000000">
                    <a:alpha val="43137"/>
                  </a:srgbClr>
                </a:outerShdw>
              </a:effectLst>
            </a:rPr>
            <a:t>“Ved la salvación”</a:t>
          </a:r>
        </a:p>
      </dgm:t>
    </dgm:pt>
    <dgm:pt modelId="{2C73B27B-F1D5-4947-996B-55AAFE431E59}" type="parTrans" cxnId="{4D665A69-9ECD-45F1-A342-60E870F5397B}">
      <dgm:prSet/>
      <dgm:spPr/>
      <dgm:t>
        <a:bodyPr/>
        <a:lstStyle/>
        <a:p>
          <a:endParaRPr lang="es-ES" sz="2000" b="1"/>
        </a:p>
      </dgm:t>
    </dgm:pt>
    <dgm:pt modelId="{4ADD6244-8BB7-4479-8E9E-B2F2F38EA756}" type="sibTrans" cxnId="{4D665A69-9ECD-45F1-A342-60E870F5397B}">
      <dgm:prSet/>
      <dgm:spPr/>
      <dgm:t>
        <a:bodyPr/>
        <a:lstStyle/>
        <a:p>
          <a:endParaRPr lang="es-ES" sz="2000" b="1"/>
        </a:p>
      </dgm:t>
    </dgm:pt>
    <dgm:pt modelId="{19B132B1-8940-4A0C-BFF5-98804C9B0DB5}">
      <dgm:prSet phldrT="[Texto]" custT="1"/>
      <dgm:spPr>
        <a:solidFill>
          <a:schemeClr val="accent5">
            <a:lumMod val="20000"/>
            <a:lumOff val="80000"/>
          </a:schemeClr>
        </a:solidFill>
      </dgm:spPr>
      <dgm:t>
        <a:bodyPr/>
        <a:lstStyle/>
        <a:p>
          <a:pPr marL="0" indent="0">
            <a:buNone/>
          </a:pPr>
          <a:r>
            <a:rPr lang="es-ES" sz="2000" b="1" dirty="0"/>
            <a:t>Si dejamos que Dios nos dirija, la victoria está asegurada</a:t>
          </a:r>
        </a:p>
      </dgm:t>
    </dgm:pt>
    <dgm:pt modelId="{AF797CA4-7EE3-4649-8F2A-B4B8AD3D4587}" type="parTrans" cxnId="{2CF4F0CF-1813-44EA-9627-4B0300A0328A}">
      <dgm:prSet/>
      <dgm:spPr/>
      <dgm:t>
        <a:bodyPr/>
        <a:lstStyle/>
        <a:p>
          <a:endParaRPr lang="es-ES" sz="2000" b="1"/>
        </a:p>
      </dgm:t>
    </dgm:pt>
    <dgm:pt modelId="{8F84A6B7-7F36-49CA-9A85-D485AD99AEB6}" type="sibTrans" cxnId="{2CF4F0CF-1813-44EA-9627-4B0300A0328A}">
      <dgm:prSet/>
      <dgm:spPr/>
      <dgm:t>
        <a:bodyPr/>
        <a:lstStyle/>
        <a:p>
          <a:endParaRPr lang="es-ES" sz="2000" b="1"/>
        </a:p>
      </dgm:t>
    </dgm:pt>
    <dgm:pt modelId="{D1F65199-4D2A-41A8-9893-4E9DF3A119A8}">
      <dgm:prSet phldrT="[Texto]" custT="1"/>
      <dgm:spPr>
        <a:solidFill>
          <a:srgbClr val="7400A8"/>
        </a:solidFill>
      </dgm:spPr>
      <dgm:t>
        <a:bodyPr/>
        <a:lstStyle/>
        <a:p>
          <a:r>
            <a:rPr lang="es-ES" sz="2400" b="1" dirty="0">
              <a:effectLst>
                <a:outerShdw blurRad="38100" dist="38100" dir="2700000" algn="tl">
                  <a:srgbClr val="000000">
                    <a:alpha val="43137"/>
                  </a:srgbClr>
                </a:outerShdw>
              </a:effectLst>
            </a:rPr>
            <a:t>“Jehová peleará por vosotros”</a:t>
          </a:r>
        </a:p>
      </dgm:t>
    </dgm:pt>
    <dgm:pt modelId="{2BC45755-40BB-4BE4-9BE2-C007FB09404C}" type="parTrans" cxnId="{4314C585-E11F-485D-8C56-C3A8CFA9601F}">
      <dgm:prSet/>
      <dgm:spPr/>
      <dgm:t>
        <a:bodyPr/>
        <a:lstStyle/>
        <a:p>
          <a:endParaRPr lang="es-ES" sz="2000" b="1"/>
        </a:p>
      </dgm:t>
    </dgm:pt>
    <dgm:pt modelId="{7141BA7B-8522-40E2-B820-B7CF723D0BFC}" type="sibTrans" cxnId="{4314C585-E11F-485D-8C56-C3A8CFA9601F}">
      <dgm:prSet/>
      <dgm:spPr/>
      <dgm:t>
        <a:bodyPr/>
        <a:lstStyle/>
        <a:p>
          <a:endParaRPr lang="es-ES" sz="2000" b="1"/>
        </a:p>
      </dgm:t>
    </dgm:pt>
    <dgm:pt modelId="{9863B7E4-6835-4EB7-944E-393F7B3648D9}">
      <dgm:prSet phldrT="[Texto]" custT="1"/>
      <dgm:spPr>
        <a:solidFill>
          <a:schemeClr val="accent3">
            <a:lumMod val="20000"/>
            <a:lumOff val="80000"/>
          </a:schemeClr>
        </a:solidFill>
      </dgm:spPr>
      <dgm:t>
        <a:bodyPr/>
        <a:lstStyle/>
        <a:p>
          <a:pPr marL="0" indent="0">
            <a:buNone/>
          </a:pPr>
          <a:r>
            <a:rPr lang="es-ES" sz="2000" b="1" dirty="0"/>
            <a:t>Dios lucha por nosotros contra Satanás y el pecado. El Calvario es la mayor prueba de esto</a:t>
          </a:r>
        </a:p>
      </dgm:t>
    </dgm:pt>
    <dgm:pt modelId="{AB3BE617-0A8E-447B-8BFE-8D1229D5F0BF}" type="parTrans" cxnId="{94DF89AB-1BE7-4443-83B3-3325C97329AA}">
      <dgm:prSet/>
      <dgm:spPr/>
      <dgm:t>
        <a:bodyPr/>
        <a:lstStyle/>
        <a:p>
          <a:endParaRPr lang="es-ES" sz="2000" b="1"/>
        </a:p>
      </dgm:t>
    </dgm:pt>
    <dgm:pt modelId="{8F88DB2A-9E8A-44DB-99D8-587A6AFB671D}" type="sibTrans" cxnId="{94DF89AB-1BE7-4443-83B3-3325C97329AA}">
      <dgm:prSet/>
      <dgm:spPr/>
      <dgm:t>
        <a:bodyPr/>
        <a:lstStyle/>
        <a:p>
          <a:endParaRPr lang="es-ES" sz="2000" b="1"/>
        </a:p>
      </dgm:t>
    </dgm:pt>
    <dgm:pt modelId="{29A81A47-6828-4110-9969-442A2CDE619F}" type="pres">
      <dgm:prSet presAssocID="{F1BB910C-BEED-49EA-BBE5-8046B169AF55}" presName="Name0" presStyleCnt="0">
        <dgm:presLayoutVars>
          <dgm:dir/>
          <dgm:animLvl val="lvl"/>
          <dgm:resizeHandles val="exact"/>
        </dgm:presLayoutVars>
      </dgm:prSet>
      <dgm:spPr/>
    </dgm:pt>
    <dgm:pt modelId="{3C500399-558B-421F-8DB1-75B635CEBA68}" type="pres">
      <dgm:prSet presAssocID="{8CE531B8-1DA3-419D-980D-5336A0570094}" presName="linNode" presStyleCnt="0"/>
      <dgm:spPr/>
    </dgm:pt>
    <dgm:pt modelId="{4C4899E3-96DA-4836-862F-4E262DC651D9}" type="pres">
      <dgm:prSet presAssocID="{8CE531B8-1DA3-419D-980D-5336A0570094}" presName="parentText" presStyleLbl="node1" presStyleIdx="0" presStyleCnt="4" custScaleX="121206">
        <dgm:presLayoutVars>
          <dgm:chMax val="1"/>
          <dgm:bulletEnabled val="1"/>
        </dgm:presLayoutVars>
      </dgm:prSet>
      <dgm:spPr/>
    </dgm:pt>
    <dgm:pt modelId="{8946D59C-6E83-4BDD-8258-CB9972800547}" type="pres">
      <dgm:prSet presAssocID="{8CE531B8-1DA3-419D-980D-5336A0570094}" presName="descendantText" presStyleLbl="alignAccFollowNode1" presStyleIdx="0" presStyleCnt="4" custScaleX="139593">
        <dgm:presLayoutVars>
          <dgm:bulletEnabled val="1"/>
        </dgm:presLayoutVars>
      </dgm:prSet>
      <dgm:spPr/>
    </dgm:pt>
    <dgm:pt modelId="{BFDC74EE-114A-4363-8DE9-DFB40CBEC0A2}" type="pres">
      <dgm:prSet presAssocID="{8E467509-E9FE-4FF1-A893-8236F9D15184}" presName="sp" presStyleCnt="0"/>
      <dgm:spPr/>
    </dgm:pt>
    <dgm:pt modelId="{E14BADD7-3FFC-44C4-9257-F2775B4F8021}" type="pres">
      <dgm:prSet presAssocID="{16F2F060-FD94-470C-8A98-1E36FB9CD47F}" presName="linNode" presStyleCnt="0"/>
      <dgm:spPr/>
    </dgm:pt>
    <dgm:pt modelId="{73A9ECE2-CD45-43B4-BDF8-5408EC5FBC5B}" type="pres">
      <dgm:prSet presAssocID="{16F2F060-FD94-470C-8A98-1E36FB9CD47F}" presName="parentText" presStyleLbl="node1" presStyleIdx="1" presStyleCnt="4" custScaleX="121206">
        <dgm:presLayoutVars>
          <dgm:chMax val="1"/>
          <dgm:bulletEnabled val="1"/>
        </dgm:presLayoutVars>
      </dgm:prSet>
      <dgm:spPr/>
    </dgm:pt>
    <dgm:pt modelId="{6F4BAEF6-762E-4FBB-AB4B-2C023090D640}" type="pres">
      <dgm:prSet presAssocID="{16F2F060-FD94-470C-8A98-1E36FB9CD47F}" presName="descendantText" presStyleLbl="alignAccFollowNode1" presStyleIdx="1" presStyleCnt="4" custScaleX="139593">
        <dgm:presLayoutVars>
          <dgm:bulletEnabled val="1"/>
        </dgm:presLayoutVars>
      </dgm:prSet>
      <dgm:spPr/>
    </dgm:pt>
    <dgm:pt modelId="{ECB8C762-A4E6-4837-8C52-B5EC959B2478}" type="pres">
      <dgm:prSet presAssocID="{F2E07338-BDCD-4EF6-8A86-AD2C61AB543A}" presName="sp" presStyleCnt="0"/>
      <dgm:spPr/>
    </dgm:pt>
    <dgm:pt modelId="{FA396A1F-6FD1-4E57-8043-67990AA14303}" type="pres">
      <dgm:prSet presAssocID="{82B93524-ECEC-4469-8B9B-1F5BC095F8DB}" presName="linNode" presStyleCnt="0"/>
      <dgm:spPr/>
    </dgm:pt>
    <dgm:pt modelId="{D5404B3B-B872-4AD6-9220-19590E4E4205}" type="pres">
      <dgm:prSet presAssocID="{82B93524-ECEC-4469-8B9B-1F5BC095F8DB}" presName="parentText" presStyleLbl="node1" presStyleIdx="2" presStyleCnt="4" custScaleX="121206">
        <dgm:presLayoutVars>
          <dgm:chMax val="1"/>
          <dgm:bulletEnabled val="1"/>
        </dgm:presLayoutVars>
      </dgm:prSet>
      <dgm:spPr/>
    </dgm:pt>
    <dgm:pt modelId="{36607368-82BA-4696-9187-EE00E348C061}" type="pres">
      <dgm:prSet presAssocID="{82B93524-ECEC-4469-8B9B-1F5BC095F8DB}" presName="descendantText" presStyleLbl="alignAccFollowNode1" presStyleIdx="2" presStyleCnt="4" custScaleX="139593">
        <dgm:presLayoutVars>
          <dgm:bulletEnabled val="1"/>
        </dgm:presLayoutVars>
      </dgm:prSet>
      <dgm:spPr/>
    </dgm:pt>
    <dgm:pt modelId="{5DD3040D-CB7A-42A0-957C-79A4ABFBEDEC}" type="pres">
      <dgm:prSet presAssocID="{4ADD6244-8BB7-4479-8E9E-B2F2F38EA756}" presName="sp" presStyleCnt="0"/>
      <dgm:spPr/>
    </dgm:pt>
    <dgm:pt modelId="{0CDB6A84-5C04-4B9F-AAF5-8A148B69482E}" type="pres">
      <dgm:prSet presAssocID="{D1F65199-4D2A-41A8-9893-4E9DF3A119A8}" presName="linNode" presStyleCnt="0"/>
      <dgm:spPr/>
    </dgm:pt>
    <dgm:pt modelId="{49366DA5-E12E-444E-8BE5-C9E2FCE9F995}" type="pres">
      <dgm:prSet presAssocID="{D1F65199-4D2A-41A8-9893-4E9DF3A119A8}" presName="parentText" presStyleLbl="node1" presStyleIdx="3" presStyleCnt="4" custScaleX="121206">
        <dgm:presLayoutVars>
          <dgm:chMax val="1"/>
          <dgm:bulletEnabled val="1"/>
        </dgm:presLayoutVars>
      </dgm:prSet>
      <dgm:spPr/>
    </dgm:pt>
    <dgm:pt modelId="{FEE04E1B-CF97-476C-B9A7-4E0438787A28}" type="pres">
      <dgm:prSet presAssocID="{D1F65199-4D2A-41A8-9893-4E9DF3A119A8}" presName="descendantText" presStyleLbl="alignAccFollowNode1" presStyleIdx="3" presStyleCnt="4" custScaleX="139593">
        <dgm:presLayoutVars>
          <dgm:bulletEnabled val="1"/>
        </dgm:presLayoutVars>
      </dgm:prSet>
      <dgm:spPr/>
    </dgm:pt>
  </dgm:ptLst>
  <dgm:cxnLst>
    <dgm:cxn modelId="{6BC61310-8923-4D43-8555-C9296C978C07}" type="presOf" srcId="{BF442EE0-2922-42A3-BDA9-CB1FEC58159F}" destId="{8946D59C-6E83-4BDD-8258-CB9972800547}" srcOrd="0" destOrd="0" presId="urn:microsoft.com/office/officeart/2005/8/layout/vList5"/>
    <dgm:cxn modelId="{191B2E20-F27D-47C4-819B-F3D3FFDB73F5}" type="presOf" srcId="{D1D35E53-061E-4996-8C88-F5012DDD733A}" destId="{6F4BAEF6-762E-4FBB-AB4B-2C023090D640}" srcOrd="0" destOrd="0" presId="urn:microsoft.com/office/officeart/2005/8/layout/vList5"/>
    <dgm:cxn modelId="{AFDF9633-C120-4FB2-95E1-83E361D93473}" srcId="{F1BB910C-BEED-49EA-BBE5-8046B169AF55}" destId="{8CE531B8-1DA3-419D-980D-5336A0570094}" srcOrd="0" destOrd="0" parTransId="{B610DBE1-B16E-4A15-98AC-28C2150D5449}" sibTransId="{8E467509-E9FE-4FF1-A893-8236F9D15184}"/>
    <dgm:cxn modelId="{7A39163B-86C4-4133-9B37-C25DDE3A0C17}" srcId="{8CE531B8-1DA3-419D-980D-5336A0570094}" destId="{BF442EE0-2922-42A3-BDA9-CB1FEC58159F}" srcOrd="0" destOrd="0" parTransId="{93489072-0A82-4501-9ECF-F3AACACDD031}" sibTransId="{374B722A-B723-40D2-B870-26660566B55B}"/>
    <dgm:cxn modelId="{767C7C61-9C5E-4D11-A5D9-156B67D42A14}" type="presOf" srcId="{9863B7E4-6835-4EB7-944E-393F7B3648D9}" destId="{FEE04E1B-CF97-476C-B9A7-4E0438787A28}" srcOrd="0" destOrd="0" presId="urn:microsoft.com/office/officeart/2005/8/layout/vList5"/>
    <dgm:cxn modelId="{4D665A69-9ECD-45F1-A342-60E870F5397B}" srcId="{F1BB910C-BEED-49EA-BBE5-8046B169AF55}" destId="{82B93524-ECEC-4469-8B9B-1F5BC095F8DB}" srcOrd="2" destOrd="0" parTransId="{2C73B27B-F1D5-4947-996B-55AAFE431E59}" sibTransId="{4ADD6244-8BB7-4479-8E9E-B2F2F38EA756}"/>
    <dgm:cxn modelId="{FD79D169-34D4-40D1-8358-501B917422C0}" srcId="{F1BB910C-BEED-49EA-BBE5-8046B169AF55}" destId="{16F2F060-FD94-470C-8A98-1E36FB9CD47F}" srcOrd="1" destOrd="0" parTransId="{6A0388B9-76B5-4CE0-8684-EBEFEB561F0A}" sibTransId="{F2E07338-BDCD-4EF6-8A86-AD2C61AB543A}"/>
    <dgm:cxn modelId="{055E566C-6F29-432C-BBF8-3EF0864D0B1B}" type="presOf" srcId="{82B93524-ECEC-4469-8B9B-1F5BC095F8DB}" destId="{D5404B3B-B872-4AD6-9220-19590E4E4205}" srcOrd="0" destOrd="0" presId="urn:microsoft.com/office/officeart/2005/8/layout/vList5"/>
    <dgm:cxn modelId="{4314C585-E11F-485D-8C56-C3A8CFA9601F}" srcId="{F1BB910C-BEED-49EA-BBE5-8046B169AF55}" destId="{D1F65199-4D2A-41A8-9893-4E9DF3A119A8}" srcOrd="3" destOrd="0" parTransId="{2BC45755-40BB-4BE4-9BE2-C007FB09404C}" sibTransId="{7141BA7B-8522-40E2-B820-B7CF723D0BFC}"/>
    <dgm:cxn modelId="{5C1E549F-7F20-4FF6-9DD4-C367E22F9275}" type="presOf" srcId="{F1BB910C-BEED-49EA-BBE5-8046B169AF55}" destId="{29A81A47-6828-4110-9969-442A2CDE619F}" srcOrd="0" destOrd="0" presId="urn:microsoft.com/office/officeart/2005/8/layout/vList5"/>
    <dgm:cxn modelId="{94DF89AB-1BE7-4443-83B3-3325C97329AA}" srcId="{D1F65199-4D2A-41A8-9893-4E9DF3A119A8}" destId="{9863B7E4-6835-4EB7-944E-393F7B3648D9}" srcOrd="0" destOrd="0" parTransId="{AB3BE617-0A8E-447B-8BFE-8D1229D5F0BF}" sibTransId="{8F88DB2A-9E8A-44DB-99D8-587A6AFB671D}"/>
    <dgm:cxn modelId="{2CF4F0CF-1813-44EA-9627-4B0300A0328A}" srcId="{82B93524-ECEC-4469-8B9B-1F5BC095F8DB}" destId="{19B132B1-8940-4A0C-BFF5-98804C9B0DB5}" srcOrd="0" destOrd="0" parTransId="{AF797CA4-7EE3-4649-8F2A-B4B8AD3D4587}" sibTransId="{8F84A6B7-7F36-49CA-9A85-D485AD99AEB6}"/>
    <dgm:cxn modelId="{B2A510D7-2B71-45D7-B460-99EC7210CC70}" srcId="{16F2F060-FD94-470C-8A98-1E36FB9CD47F}" destId="{D1D35E53-061E-4996-8C88-F5012DDD733A}" srcOrd="0" destOrd="0" parTransId="{C1AF7E48-24BE-4FC0-B4D4-BA8C885FC25B}" sibTransId="{A2EB37D2-B696-41AA-802B-AA2FC81CD599}"/>
    <dgm:cxn modelId="{930FFFDC-73A1-4CCA-B576-54D18D441257}" type="presOf" srcId="{16F2F060-FD94-470C-8A98-1E36FB9CD47F}" destId="{73A9ECE2-CD45-43B4-BDF8-5408EC5FBC5B}" srcOrd="0" destOrd="0" presId="urn:microsoft.com/office/officeart/2005/8/layout/vList5"/>
    <dgm:cxn modelId="{1900A4ED-0450-49E3-9F70-E694F386F5A6}" type="presOf" srcId="{8CE531B8-1DA3-419D-980D-5336A0570094}" destId="{4C4899E3-96DA-4836-862F-4E262DC651D9}" srcOrd="0" destOrd="0" presId="urn:microsoft.com/office/officeart/2005/8/layout/vList5"/>
    <dgm:cxn modelId="{197624EF-6165-40CB-92CC-E84FD486107B}" type="presOf" srcId="{19B132B1-8940-4A0C-BFF5-98804C9B0DB5}" destId="{36607368-82BA-4696-9187-EE00E348C061}" srcOrd="0" destOrd="0" presId="urn:microsoft.com/office/officeart/2005/8/layout/vList5"/>
    <dgm:cxn modelId="{DEDBD0F0-FBAD-4D28-8C00-BD6DB9D13AFB}" type="presOf" srcId="{D1F65199-4D2A-41A8-9893-4E9DF3A119A8}" destId="{49366DA5-E12E-444E-8BE5-C9E2FCE9F995}" srcOrd="0" destOrd="0" presId="urn:microsoft.com/office/officeart/2005/8/layout/vList5"/>
    <dgm:cxn modelId="{BA84B0A3-AC3D-4DFC-909F-7B4A617BAA57}" type="presParOf" srcId="{29A81A47-6828-4110-9969-442A2CDE619F}" destId="{3C500399-558B-421F-8DB1-75B635CEBA68}" srcOrd="0" destOrd="0" presId="urn:microsoft.com/office/officeart/2005/8/layout/vList5"/>
    <dgm:cxn modelId="{9C820FC7-F2CC-4BE2-A2A9-9675BC4A1A0A}" type="presParOf" srcId="{3C500399-558B-421F-8DB1-75B635CEBA68}" destId="{4C4899E3-96DA-4836-862F-4E262DC651D9}" srcOrd="0" destOrd="0" presId="urn:microsoft.com/office/officeart/2005/8/layout/vList5"/>
    <dgm:cxn modelId="{091C2FAD-F49E-4F25-A5AB-0EFD6E02DC69}" type="presParOf" srcId="{3C500399-558B-421F-8DB1-75B635CEBA68}" destId="{8946D59C-6E83-4BDD-8258-CB9972800547}" srcOrd="1" destOrd="0" presId="urn:microsoft.com/office/officeart/2005/8/layout/vList5"/>
    <dgm:cxn modelId="{A2ECDB9E-F923-429A-B8D6-D77DBFD8478F}" type="presParOf" srcId="{29A81A47-6828-4110-9969-442A2CDE619F}" destId="{BFDC74EE-114A-4363-8DE9-DFB40CBEC0A2}" srcOrd="1" destOrd="0" presId="urn:microsoft.com/office/officeart/2005/8/layout/vList5"/>
    <dgm:cxn modelId="{B9FFCB7A-516E-40B3-8FE9-F1A7D47A2C9C}" type="presParOf" srcId="{29A81A47-6828-4110-9969-442A2CDE619F}" destId="{E14BADD7-3FFC-44C4-9257-F2775B4F8021}" srcOrd="2" destOrd="0" presId="urn:microsoft.com/office/officeart/2005/8/layout/vList5"/>
    <dgm:cxn modelId="{8B756389-E230-44EB-8E92-4F0B32BAE548}" type="presParOf" srcId="{E14BADD7-3FFC-44C4-9257-F2775B4F8021}" destId="{73A9ECE2-CD45-43B4-BDF8-5408EC5FBC5B}" srcOrd="0" destOrd="0" presId="urn:microsoft.com/office/officeart/2005/8/layout/vList5"/>
    <dgm:cxn modelId="{D3AED89E-B6A0-48A6-8ED8-7E1FA98CF4B1}" type="presParOf" srcId="{E14BADD7-3FFC-44C4-9257-F2775B4F8021}" destId="{6F4BAEF6-762E-4FBB-AB4B-2C023090D640}" srcOrd="1" destOrd="0" presId="urn:microsoft.com/office/officeart/2005/8/layout/vList5"/>
    <dgm:cxn modelId="{A956D6C7-EEB6-4104-9997-CB75A24D0722}" type="presParOf" srcId="{29A81A47-6828-4110-9969-442A2CDE619F}" destId="{ECB8C762-A4E6-4837-8C52-B5EC959B2478}" srcOrd="3" destOrd="0" presId="urn:microsoft.com/office/officeart/2005/8/layout/vList5"/>
    <dgm:cxn modelId="{17B7C07B-E34F-404F-9627-D303FDB3B2CE}" type="presParOf" srcId="{29A81A47-6828-4110-9969-442A2CDE619F}" destId="{FA396A1F-6FD1-4E57-8043-67990AA14303}" srcOrd="4" destOrd="0" presId="urn:microsoft.com/office/officeart/2005/8/layout/vList5"/>
    <dgm:cxn modelId="{235C1833-97AF-4E36-B958-9D2F9BC5583A}" type="presParOf" srcId="{FA396A1F-6FD1-4E57-8043-67990AA14303}" destId="{D5404B3B-B872-4AD6-9220-19590E4E4205}" srcOrd="0" destOrd="0" presId="urn:microsoft.com/office/officeart/2005/8/layout/vList5"/>
    <dgm:cxn modelId="{C3FD60BB-CAF5-4B62-AEDB-4B546D8BB7CF}" type="presParOf" srcId="{FA396A1F-6FD1-4E57-8043-67990AA14303}" destId="{36607368-82BA-4696-9187-EE00E348C061}" srcOrd="1" destOrd="0" presId="urn:microsoft.com/office/officeart/2005/8/layout/vList5"/>
    <dgm:cxn modelId="{5F84AD76-3ABF-41B3-A339-251A2C075CC5}" type="presParOf" srcId="{29A81A47-6828-4110-9969-442A2CDE619F}" destId="{5DD3040D-CB7A-42A0-957C-79A4ABFBEDEC}" srcOrd="5" destOrd="0" presId="urn:microsoft.com/office/officeart/2005/8/layout/vList5"/>
    <dgm:cxn modelId="{B198B966-AB07-42A1-9CDF-CFFE7DE350AF}" type="presParOf" srcId="{29A81A47-6828-4110-9969-442A2CDE619F}" destId="{0CDB6A84-5C04-4B9F-AAF5-8A148B69482E}" srcOrd="6" destOrd="0" presId="urn:microsoft.com/office/officeart/2005/8/layout/vList5"/>
    <dgm:cxn modelId="{829BD57B-025F-484E-81DC-77F46D2393B9}" type="presParOf" srcId="{0CDB6A84-5C04-4B9F-AAF5-8A148B69482E}" destId="{49366DA5-E12E-444E-8BE5-C9E2FCE9F995}" srcOrd="0" destOrd="0" presId="urn:microsoft.com/office/officeart/2005/8/layout/vList5"/>
    <dgm:cxn modelId="{00BDA86B-42F6-4BE4-8811-A513F65A4B23}" type="presParOf" srcId="{0CDB6A84-5C04-4B9F-AAF5-8A148B69482E}" destId="{FEE04E1B-CF97-476C-B9A7-4E0438787A2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6D59C-6E83-4BDD-8258-CB9972800547}">
      <dsp:nvSpPr>
        <dsp:cNvPr id="0" name=""/>
        <dsp:cNvSpPr/>
      </dsp:nvSpPr>
      <dsp:spPr>
        <a:xfrm rot="5400000">
          <a:off x="3745729" y="-1559100"/>
          <a:ext cx="895646" cy="4242413"/>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El primer paso para alcanzar la victoria es confiar en Dios</a:t>
          </a:r>
        </a:p>
      </dsp:txBody>
      <dsp:txXfrm rot="-5400000">
        <a:off x="2072346" y="158005"/>
        <a:ext cx="4198691" cy="808202"/>
      </dsp:txXfrm>
    </dsp:sp>
    <dsp:sp modelId="{4C4899E3-96DA-4836-862F-4E262DC651D9}">
      <dsp:nvSpPr>
        <dsp:cNvPr id="0" name=""/>
        <dsp:cNvSpPr/>
      </dsp:nvSpPr>
      <dsp:spPr>
        <a:xfrm>
          <a:off x="316" y="2327"/>
          <a:ext cx="2072029" cy="111955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“No temáis”</a:t>
          </a:r>
        </a:p>
      </dsp:txBody>
      <dsp:txXfrm>
        <a:off x="54968" y="56979"/>
        <a:ext cx="1962725" cy="1010253"/>
      </dsp:txXfrm>
    </dsp:sp>
    <dsp:sp modelId="{6F4BAEF6-762E-4FBB-AB4B-2C023090D640}">
      <dsp:nvSpPr>
        <dsp:cNvPr id="0" name=""/>
        <dsp:cNvSpPr/>
      </dsp:nvSpPr>
      <dsp:spPr>
        <a:xfrm rot="5400000">
          <a:off x="3745729" y="-383564"/>
          <a:ext cx="895646" cy="4242413"/>
        </a:xfrm>
        <a:prstGeom prst="round2SameRect">
          <a:avLst/>
        </a:prstGeom>
        <a:solidFill>
          <a:schemeClr val="accent6">
            <a:lumMod val="20000"/>
            <a:lumOff val="80000"/>
          </a:schemeClr>
        </a:solidFill>
        <a:ln w="12700" cap="flat" cmpd="sng" algn="ctr">
          <a:solidFill>
            <a:schemeClr val="accent2">
              <a:tint val="40000"/>
              <a:alpha val="90000"/>
              <a:hueOff val="4691979"/>
              <a:satOff val="-11013"/>
              <a:lumOff val="-133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Debemos mantenernos pacientemente en nuestro puesto, sin murmuraciones</a:t>
          </a:r>
        </a:p>
      </dsp:txBody>
      <dsp:txXfrm rot="-5400000">
        <a:off x="2072346" y="1333541"/>
        <a:ext cx="4198691" cy="808202"/>
      </dsp:txXfrm>
    </dsp:sp>
    <dsp:sp modelId="{73A9ECE2-CD45-43B4-BDF8-5408EC5FBC5B}">
      <dsp:nvSpPr>
        <dsp:cNvPr id="0" name=""/>
        <dsp:cNvSpPr/>
      </dsp:nvSpPr>
      <dsp:spPr>
        <a:xfrm>
          <a:off x="316" y="1177863"/>
          <a:ext cx="2072029" cy="1119557"/>
        </a:xfrm>
        <a:prstGeom prst="roundRect">
          <a:avLst/>
        </a:prstGeom>
        <a:gradFill rotWithShape="0">
          <a:gsLst>
            <a:gs pos="0">
              <a:schemeClr val="accent2">
                <a:hueOff val="4725010"/>
                <a:satOff val="0"/>
                <a:lumOff val="-4967"/>
                <a:alphaOff val="0"/>
                <a:satMod val="103000"/>
                <a:lumMod val="102000"/>
                <a:tint val="94000"/>
              </a:schemeClr>
            </a:gs>
            <a:gs pos="50000">
              <a:schemeClr val="accent2">
                <a:hueOff val="4725010"/>
                <a:satOff val="0"/>
                <a:lumOff val="-4967"/>
                <a:alphaOff val="0"/>
                <a:satMod val="110000"/>
                <a:lumMod val="100000"/>
                <a:shade val="100000"/>
              </a:schemeClr>
            </a:gs>
            <a:gs pos="100000">
              <a:schemeClr val="accent2">
                <a:hueOff val="4725010"/>
                <a:satOff val="0"/>
                <a:lumOff val="-496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“Estad firmes”</a:t>
          </a:r>
        </a:p>
      </dsp:txBody>
      <dsp:txXfrm>
        <a:off x="54968" y="1232515"/>
        <a:ext cx="1962725" cy="1010253"/>
      </dsp:txXfrm>
    </dsp:sp>
    <dsp:sp modelId="{36607368-82BA-4696-9187-EE00E348C061}">
      <dsp:nvSpPr>
        <dsp:cNvPr id="0" name=""/>
        <dsp:cNvSpPr/>
      </dsp:nvSpPr>
      <dsp:spPr>
        <a:xfrm rot="5400000">
          <a:off x="3745729" y="791970"/>
          <a:ext cx="895646" cy="4242413"/>
        </a:xfrm>
        <a:prstGeom prst="round2SameRect">
          <a:avLst/>
        </a:prstGeom>
        <a:solidFill>
          <a:schemeClr val="accent5">
            <a:lumMod val="20000"/>
            <a:lumOff val="80000"/>
          </a:schemeClr>
        </a:solidFill>
        <a:ln w="12700" cap="flat" cmpd="sng" algn="ctr">
          <a:solidFill>
            <a:schemeClr val="accent2">
              <a:tint val="40000"/>
              <a:alpha val="90000"/>
              <a:hueOff val="9383958"/>
              <a:satOff val="-22025"/>
              <a:lumOff val="-26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Si dejamos que Dios nos dirija, la victoria está asegurada</a:t>
          </a:r>
        </a:p>
      </dsp:txBody>
      <dsp:txXfrm rot="-5400000">
        <a:off x="2072346" y="2509075"/>
        <a:ext cx="4198691" cy="808202"/>
      </dsp:txXfrm>
    </dsp:sp>
    <dsp:sp modelId="{D5404B3B-B872-4AD6-9220-19590E4E4205}">
      <dsp:nvSpPr>
        <dsp:cNvPr id="0" name=""/>
        <dsp:cNvSpPr/>
      </dsp:nvSpPr>
      <dsp:spPr>
        <a:xfrm>
          <a:off x="316" y="2353398"/>
          <a:ext cx="2072029" cy="1119557"/>
        </a:xfrm>
        <a:prstGeom prst="roundRect">
          <a:avLst/>
        </a:prstGeom>
        <a:solidFill>
          <a:srgbClr val="C441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“Ved la salvación”</a:t>
          </a:r>
        </a:p>
      </dsp:txBody>
      <dsp:txXfrm>
        <a:off x="54968" y="2408050"/>
        <a:ext cx="1962725" cy="1010253"/>
      </dsp:txXfrm>
    </dsp:sp>
    <dsp:sp modelId="{FEE04E1B-CF97-476C-B9A7-4E0438787A28}">
      <dsp:nvSpPr>
        <dsp:cNvPr id="0" name=""/>
        <dsp:cNvSpPr/>
      </dsp:nvSpPr>
      <dsp:spPr>
        <a:xfrm rot="5400000">
          <a:off x="3745729" y="1967505"/>
          <a:ext cx="895646" cy="4242413"/>
        </a:xfrm>
        <a:prstGeom prst="round2SameRect">
          <a:avLst/>
        </a:prstGeom>
        <a:solidFill>
          <a:schemeClr val="accent3">
            <a:lumMod val="20000"/>
            <a:lumOff val="80000"/>
          </a:schemeClr>
        </a:solidFill>
        <a:ln w="12700" cap="flat" cmpd="sng" algn="ctr">
          <a:solidFill>
            <a:schemeClr val="accent2">
              <a:tint val="40000"/>
              <a:alpha val="90000"/>
              <a:hueOff val="14075937"/>
              <a:satOff val="-33038"/>
              <a:lumOff val="-399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Dios lucha por nosotros contra Satanás y el pecado. El Calvario es la mayor prueba de esto</a:t>
          </a:r>
        </a:p>
      </dsp:txBody>
      <dsp:txXfrm rot="-5400000">
        <a:off x="2072346" y="3684610"/>
        <a:ext cx="4198691" cy="808202"/>
      </dsp:txXfrm>
    </dsp:sp>
    <dsp:sp modelId="{49366DA5-E12E-444E-8BE5-C9E2FCE9F995}">
      <dsp:nvSpPr>
        <dsp:cNvPr id="0" name=""/>
        <dsp:cNvSpPr/>
      </dsp:nvSpPr>
      <dsp:spPr>
        <a:xfrm>
          <a:off x="316" y="3528933"/>
          <a:ext cx="2072029" cy="1119557"/>
        </a:xfrm>
        <a:prstGeom prst="roundRect">
          <a:avLst/>
        </a:prstGeom>
        <a:solidFill>
          <a:srgbClr val="7400A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“Jehová peleará por vosotros”</a:t>
          </a:r>
        </a:p>
      </dsp:txBody>
      <dsp:txXfrm>
        <a:off x="54968" y="3583585"/>
        <a:ext cx="1962725" cy="10102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330B3-E9CC-91EA-9EF8-59FC6A0AED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2089792-0E79-EFAE-B00A-61C959948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8B2B11-FC38-1FAD-3C13-A2E42ACBE63B}"/>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5" name="Marcador de pie de página 4">
            <a:extLst>
              <a:ext uri="{FF2B5EF4-FFF2-40B4-BE49-F238E27FC236}">
                <a16:creationId xmlns:a16="http://schemas.microsoft.com/office/drawing/2014/main" id="{65DB6291-89AE-1981-6729-57AACCA0DC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260ED2-3253-D564-5661-04ABDBB67C85}"/>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4300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1C89B-75A4-7697-61AC-56CAB838967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5B05D6-B428-DC7E-73CA-AADEC8D277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F2E456-EC5A-B1A8-FD2A-F064419607FC}"/>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5" name="Marcador de pie de página 4">
            <a:extLst>
              <a:ext uri="{FF2B5EF4-FFF2-40B4-BE49-F238E27FC236}">
                <a16:creationId xmlns:a16="http://schemas.microsoft.com/office/drawing/2014/main" id="{5D888340-3D93-7C03-7083-013A2D4034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0928B-2909-D210-F29E-E6F7A0E696A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73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5A12619-040B-4367-81F3-5A6F14A24F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931CA83-0989-5FB5-72CC-5BD9C4613F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D22E74-8A4D-5797-9E6F-122DFEF01BC0}"/>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5" name="Marcador de pie de página 4">
            <a:extLst>
              <a:ext uri="{FF2B5EF4-FFF2-40B4-BE49-F238E27FC236}">
                <a16:creationId xmlns:a16="http://schemas.microsoft.com/office/drawing/2014/main" id="{B8E95F6F-7878-A54A-6319-3EF50491D4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977B42-BCB3-6ABA-507B-4E7464F5B31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8055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010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81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450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1607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80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97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1282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3630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C7C61-C0FF-5EB8-398A-55DB1816848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86AC9D-FDD8-2799-1B3F-81386837487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B4B598-2100-9C07-8EDA-60CF8CEE70E7}"/>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5" name="Marcador de pie de página 4">
            <a:extLst>
              <a:ext uri="{FF2B5EF4-FFF2-40B4-BE49-F238E27FC236}">
                <a16:creationId xmlns:a16="http://schemas.microsoft.com/office/drawing/2014/main" id="{6A86BD84-CF11-7CCD-2490-4606780338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E668FD-E646-714F-2255-87A93DBA0A16}"/>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22488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166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65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80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096C99-0C5C-4D14-70F0-B9495A9E2A5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D5AEA6-21DC-4EBD-B035-8C1ED79F93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DCA05-4858-560B-C440-F1CBF5D685A3}"/>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5" name="Marcador de pie de página 4">
            <a:extLst>
              <a:ext uri="{FF2B5EF4-FFF2-40B4-BE49-F238E27FC236}">
                <a16:creationId xmlns:a16="http://schemas.microsoft.com/office/drawing/2014/main" id="{AD9AB317-9786-F889-C5F1-181F09E3E4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2F4ABA-4ED7-0A30-D5DD-DB9332F82EF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6207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5599F-8320-D823-7F80-E6AD9B305B8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1A2264-AE8E-9499-DEB8-7891814E43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D6E345C-E776-5984-F188-A9B6F4F80FF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77140D-C4C1-ED0B-C7EC-EC99981BA8B5}"/>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6" name="Marcador de pie de página 5">
            <a:extLst>
              <a:ext uri="{FF2B5EF4-FFF2-40B4-BE49-F238E27FC236}">
                <a16:creationId xmlns:a16="http://schemas.microsoft.com/office/drawing/2014/main" id="{876FDF4C-4CF4-0367-2A09-8F9B1A5874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9E01DF-0B13-A0ED-22BD-C4A4C1EFEF51}"/>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8057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177D0-688F-2035-DF37-4ADB41D1B1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98B67E-FC38-A7DB-A93B-306615D73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C1764E-A123-3DBC-8599-4EFB5693EBC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7A31AB8-0B95-F198-56AB-B33A99FE88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55AB47-00D2-0526-37FD-FB1EA8C0C05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AABF8F2-E90B-9879-430C-0D55215D1F05}"/>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8" name="Marcador de pie de página 7">
            <a:extLst>
              <a:ext uri="{FF2B5EF4-FFF2-40B4-BE49-F238E27FC236}">
                <a16:creationId xmlns:a16="http://schemas.microsoft.com/office/drawing/2014/main" id="{CFBDAD4A-C37C-DDBB-E93B-A42FEC8FA81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3985DC8-DC7D-8489-BE2A-90A851F26A3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558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352FF-F46C-3056-7C5F-06F4E232A97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E92AF89-D231-C155-C630-155E2B83BC1F}"/>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4" name="Marcador de pie de página 3">
            <a:extLst>
              <a:ext uri="{FF2B5EF4-FFF2-40B4-BE49-F238E27FC236}">
                <a16:creationId xmlns:a16="http://schemas.microsoft.com/office/drawing/2014/main" id="{22328861-C24B-3C7A-740E-475F4A994A1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5209266-19A7-5002-FDD0-E7BA6DC7794F}"/>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200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CB8450-441F-6BE2-17AA-D363A4872D35}"/>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3" name="Marcador de pie de página 2">
            <a:extLst>
              <a:ext uri="{FF2B5EF4-FFF2-40B4-BE49-F238E27FC236}">
                <a16:creationId xmlns:a16="http://schemas.microsoft.com/office/drawing/2014/main" id="{E2512A63-6082-5F65-3086-0F4784F79CB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CB106F-22B8-0F46-3910-F322B8A8F0A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7246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50FD2-8BE5-474E-C723-6620594BC1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FCE1AB-9422-FA49-BBDF-FA0B92CFC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CDADB7C-B87C-87D2-CBCE-2BC83B5C3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FC581B-0831-99FD-8AE1-F146F255E14A}"/>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6" name="Marcador de pie de página 5">
            <a:extLst>
              <a:ext uri="{FF2B5EF4-FFF2-40B4-BE49-F238E27FC236}">
                <a16:creationId xmlns:a16="http://schemas.microsoft.com/office/drawing/2014/main" id="{19B2F574-F980-95FF-1B29-AFCE16D2B6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6E1D05-8A45-56EE-65C3-8E7A8B7279A2}"/>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99266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39486-09FA-D6BA-018F-0A335448BD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DA3F9BE-B7B2-2D07-9EAD-1C0E275D0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1C5CB63-10E7-1034-0BF4-C39E8718A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A76D6D-7AD1-1C90-ABDA-DA5A13DD05DE}"/>
              </a:ext>
            </a:extLst>
          </p:cNvPr>
          <p:cNvSpPr>
            <a:spLocks noGrp="1"/>
          </p:cNvSpPr>
          <p:nvPr>
            <p:ph type="dt" sz="half" idx="10"/>
          </p:nvPr>
        </p:nvSpPr>
        <p:spPr/>
        <p:txBody>
          <a:bodyPr/>
          <a:lstStyle/>
          <a:p>
            <a:fld id="{39E6A129-50C7-46AB-A64D-F9AA9498585D}" type="datetimeFigureOut">
              <a:rPr lang="es-ES" smtClean="0"/>
              <a:t>01/08/2025</a:t>
            </a:fld>
            <a:endParaRPr lang="es-ES"/>
          </a:p>
        </p:txBody>
      </p:sp>
      <p:sp>
        <p:nvSpPr>
          <p:cNvPr id="6" name="Marcador de pie de página 5">
            <a:extLst>
              <a:ext uri="{FF2B5EF4-FFF2-40B4-BE49-F238E27FC236}">
                <a16:creationId xmlns:a16="http://schemas.microsoft.com/office/drawing/2014/main" id="{0969056F-8548-0D8D-0B63-D81778EA17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C8DDC1-BD5A-77C6-0ECD-A405AD860A77}"/>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348156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94D042-4463-272A-4F7C-43AD88999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63F19E-6103-3F2D-BA33-D22C4BCBA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05F7EE-CF6E-D7D2-F1D9-1DA2D48C5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E6A129-50C7-46AB-A64D-F9AA9498585D}" type="datetimeFigureOut">
              <a:rPr lang="es-ES" smtClean="0"/>
              <a:t>01/08/2025</a:t>
            </a:fld>
            <a:endParaRPr lang="es-ES"/>
          </a:p>
        </p:txBody>
      </p:sp>
      <p:sp>
        <p:nvSpPr>
          <p:cNvPr id="5" name="Marcador de pie de página 4">
            <a:extLst>
              <a:ext uri="{FF2B5EF4-FFF2-40B4-BE49-F238E27FC236}">
                <a16:creationId xmlns:a16="http://schemas.microsoft.com/office/drawing/2014/main" id="{C24C65D7-CB2F-32F4-A65C-F4990AC84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F3AEF8-6F7D-20C8-CF1C-C5191B54F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EC7FE0-8778-4AB3-BE48-D1384C63506C}" type="slidenum">
              <a:rPr lang="es-ES" smtClean="0"/>
              <a:t>‹Nº›</a:t>
            </a:fld>
            <a:endParaRPr lang="es-ES"/>
          </a:p>
        </p:txBody>
      </p:sp>
    </p:spTree>
    <p:extLst>
      <p:ext uri="{BB962C8B-B14F-4D97-AF65-F5344CB8AC3E}">
        <p14:creationId xmlns:p14="http://schemas.microsoft.com/office/powerpoint/2010/main" val="349166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746230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microsoft.com/office/2007/relationships/hdphoto" Target="../media/hdphoto1.wdp"/><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BEBC97-1C47-0FCA-41B5-A1ABF2057245}"/>
              </a:ext>
            </a:extLst>
          </p:cNvPr>
          <p:cNvSpPr txBox="1"/>
          <p:nvPr/>
        </p:nvSpPr>
        <p:spPr>
          <a:xfrm>
            <a:off x="895350" y="66675"/>
            <a:ext cx="5743575" cy="1938992"/>
          </a:xfrm>
          <a:prstGeom prst="rect">
            <a:avLst/>
          </a:prstGeom>
          <a:noFill/>
        </p:spPr>
        <p:txBody>
          <a:bodyPr wrap="square" rtlCol="0">
            <a:spAutoFit/>
            <a:scene3d>
              <a:camera prst="orthographicFront"/>
              <a:lightRig rig="harsh" dir="t">
                <a:rot lat="0" lon="0" rev="0"/>
              </a:lightRig>
            </a:scene3d>
            <a:sp3d extrusionH="57150" contourW="25400" prstMaterial="matte">
              <a:bevelT h="25400" prst="softRound"/>
              <a:contourClr>
                <a:schemeClr val="accent5"/>
              </a:contourClr>
            </a:sp3d>
          </a:bodyPr>
          <a:lstStyle/>
          <a:p>
            <a:pPr algn="ctr"/>
            <a:r>
              <a:rPr lang="es-ES" sz="6000" b="1" dirty="0">
                <a:ln w="10160">
                  <a:noFill/>
                  <a:prstDash val="solid"/>
                </a:ln>
                <a:solidFill>
                  <a:schemeClr val="accent2">
                    <a:lumMod val="60000"/>
                    <a:lumOff val="40000"/>
                  </a:schemeClr>
                </a:solidFill>
                <a:effectLst>
                  <a:outerShdw blurRad="38100" dist="22860" dir="5400000" algn="tl" rotWithShape="0">
                    <a:srgbClr val="000000">
                      <a:alpha val="30000"/>
                    </a:srgbClr>
                  </a:outerShdw>
                </a:effectLst>
              </a:rPr>
              <a:t>A TRAVÉS DEL MAR ROJO</a:t>
            </a:r>
          </a:p>
        </p:txBody>
      </p:sp>
      <p:sp>
        <p:nvSpPr>
          <p:cNvPr id="5" name="CuadroTexto 4">
            <a:extLst>
              <a:ext uri="{FF2B5EF4-FFF2-40B4-BE49-F238E27FC236}">
                <a16:creationId xmlns:a16="http://schemas.microsoft.com/office/drawing/2014/main" id="{DF46C4C6-5E43-0F0C-613E-70480B5A360D}"/>
              </a:ext>
            </a:extLst>
          </p:cNvPr>
          <p:cNvSpPr txBox="1"/>
          <p:nvPr/>
        </p:nvSpPr>
        <p:spPr>
          <a:xfrm>
            <a:off x="8169680" y="6488668"/>
            <a:ext cx="4022320" cy="369332"/>
          </a:xfrm>
          <a:prstGeom prst="rect">
            <a:avLst/>
          </a:prstGeom>
          <a:noFill/>
        </p:spPr>
        <p:txBody>
          <a:bodyPr wrap="none" rtlCol="0">
            <a:spAutoFit/>
          </a:bodyPr>
          <a:lstStyle/>
          <a:p>
            <a:pPr algn="r"/>
            <a:r>
              <a:rPr lang="es-ES" b="1" dirty="0">
                <a:solidFill>
                  <a:srgbClr val="FEE9A4"/>
                </a:solidFill>
                <a:effectLst>
                  <a:outerShdw blurRad="38100" dist="38100" dir="2700000" algn="tl">
                    <a:srgbClr val="000000">
                      <a:alpha val="43137"/>
                    </a:srgbClr>
                  </a:outerShdw>
                </a:effectLst>
              </a:rPr>
              <a:t>Lección 6 para el 9 de agosto de 2025</a:t>
            </a:r>
          </a:p>
        </p:txBody>
      </p:sp>
    </p:spTree>
    <p:extLst>
      <p:ext uri="{BB962C8B-B14F-4D97-AF65-F5344CB8AC3E}">
        <p14:creationId xmlns:p14="http://schemas.microsoft.com/office/powerpoint/2010/main" val="40041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CFBFFE9-D54D-29AF-E21F-F0B63FEFDA62}"/>
            </a:ext>
          </a:extLst>
        </p:cNvPr>
        <p:cNvGrpSpPr/>
        <p:nvPr/>
      </p:nvGrpSpPr>
      <p:grpSpPr>
        <a:xfrm>
          <a:off x="0" y="0"/>
          <a:ext cx="0" cy="0"/>
          <a:chOff x="0" y="0"/>
          <a:chExt cx="0" cy="0"/>
        </a:xfrm>
      </p:grpSpPr>
      <p:sp>
        <p:nvSpPr>
          <p:cNvPr id="16" name="Forma libre: forma 15">
            <a:extLst>
              <a:ext uri="{FF2B5EF4-FFF2-40B4-BE49-F238E27FC236}">
                <a16:creationId xmlns:a16="http://schemas.microsoft.com/office/drawing/2014/main" id="{805C09A4-4202-674A-BF71-56C7B51C06B5}"/>
              </a:ext>
            </a:extLst>
          </p:cNvPr>
          <p:cNvSpPr/>
          <p:nvPr/>
        </p:nvSpPr>
        <p:spPr>
          <a:xfrm>
            <a:off x="290265" y="5957747"/>
            <a:ext cx="2207812"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E497"/>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algn="ctr" defTabSz="800100">
              <a:lnSpc>
                <a:spcPct val="90000"/>
              </a:lnSpc>
              <a:spcBef>
                <a:spcPct val="0"/>
              </a:spcBef>
              <a:spcAft>
                <a:spcPct val="35000"/>
              </a:spcAft>
            </a:pPr>
            <a:r>
              <a:rPr lang="es-ES" b="1" dirty="0"/>
              <a:t>Los egipcios entraron también en el mar</a:t>
            </a:r>
          </a:p>
        </p:txBody>
      </p:sp>
      <p:sp>
        <p:nvSpPr>
          <p:cNvPr id="18" name="Forma libre: forma 17">
            <a:extLst>
              <a:ext uri="{FF2B5EF4-FFF2-40B4-BE49-F238E27FC236}">
                <a16:creationId xmlns:a16="http://schemas.microsoft.com/office/drawing/2014/main" id="{86A1C64C-851A-CC98-F770-AFC4ABA2F1A7}"/>
              </a:ext>
            </a:extLst>
          </p:cNvPr>
          <p:cNvSpPr/>
          <p:nvPr/>
        </p:nvSpPr>
        <p:spPr>
          <a:xfrm>
            <a:off x="2611836" y="5957747"/>
            <a:ext cx="2285131"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9B9B"/>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marL="0" lvl="0" indent="0" algn="ctr" defTabSz="800100">
              <a:lnSpc>
                <a:spcPct val="90000"/>
              </a:lnSpc>
              <a:spcBef>
                <a:spcPct val="0"/>
              </a:spcBef>
              <a:spcAft>
                <a:spcPct val="35000"/>
              </a:spcAft>
              <a:buNone/>
            </a:pPr>
            <a:r>
              <a:rPr lang="es-ES" sz="1800" b="1" kern="1200" dirty="0"/>
              <a:t>Al amanecer, Dios trastornó a los egipcios</a:t>
            </a:r>
            <a:endParaRPr lang="es-ES" sz="1800" kern="1200" dirty="0"/>
          </a:p>
        </p:txBody>
      </p:sp>
      <p:sp>
        <p:nvSpPr>
          <p:cNvPr id="20" name="Forma libre: forma 19">
            <a:extLst>
              <a:ext uri="{FF2B5EF4-FFF2-40B4-BE49-F238E27FC236}">
                <a16:creationId xmlns:a16="http://schemas.microsoft.com/office/drawing/2014/main" id="{32D8D313-705A-9628-E490-91D1DA52DA51}"/>
              </a:ext>
            </a:extLst>
          </p:cNvPr>
          <p:cNvSpPr/>
          <p:nvPr/>
        </p:nvSpPr>
        <p:spPr>
          <a:xfrm>
            <a:off x="5048826" y="5957747"/>
            <a:ext cx="3474765"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9CCFF"/>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marL="0" lvl="0" indent="0" algn="ctr" defTabSz="800100">
              <a:lnSpc>
                <a:spcPct val="90000"/>
              </a:lnSpc>
              <a:spcBef>
                <a:spcPct val="0"/>
              </a:spcBef>
              <a:spcAft>
                <a:spcPct val="35000"/>
              </a:spcAft>
              <a:buNone/>
            </a:pPr>
            <a:r>
              <a:rPr lang="es-ES" sz="1800" b="1" kern="1200" dirty="0"/>
              <a:t>Al intentar retroceder, el mar volvió a su cauce, destruyendo a todo el ejército</a:t>
            </a:r>
            <a:endParaRPr lang="es-ES" sz="1800" kern="1200" dirty="0"/>
          </a:p>
        </p:txBody>
      </p:sp>
      <p:sp>
        <p:nvSpPr>
          <p:cNvPr id="22" name="Forma libre: forma 21">
            <a:extLst>
              <a:ext uri="{FF2B5EF4-FFF2-40B4-BE49-F238E27FC236}">
                <a16:creationId xmlns:a16="http://schemas.microsoft.com/office/drawing/2014/main" id="{B9CD0753-5783-D41F-DC24-54439B0E7581}"/>
              </a:ext>
            </a:extLst>
          </p:cNvPr>
          <p:cNvSpPr/>
          <p:nvPr/>
        </p:nvSpPr>
        <p:spPr>
          <a:xfrm>
            <a:off x="8675450" y="5957747"/>
            <a:ext cx="3400056"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marL="0" lvl="0" indent="0" algn="ctr" defTabSz="800100">
              <a:lnSpc>
                <a:spcPct val="90000"/>
              </a:lnSpc>
              <a:spcBef>
                <a:spcPct val="0"/>
              </a:spcBef>
              <a:spcAft>
                <a:spcPct val="35000"/>
              </a:spcAft>
              <a:buNone/>
            </a:pPr>
            <a:r>
              <a:rPr lang="es-ES" sz="1800" b="1" kern="1200" dirty="0"/>
              <a:t>Desde la orilla del mar, Israel contempló la victoria, y creyeron en Dios y en Moisés</a:t>
            </a:r>
            <a:endParaRPr lang="es-ES" sz="1800" kern="1200" dirty="0"/>
          </a:p>
        </p:txBody>
      </p:sp>
      <p:sp>
        <p:nvSpPr>
          <p:cNvPr id="8" name="Forma libre: forma 7">
            <a:extLst>
              <a:ext uri="{FF2B5EF4-FFF2-40B4-BE49-F238E27FC236}">
                <a16:creationId xmlns:a16="http://schemas.microsoft.com/office/drawing/2014/main" id="{1D64BEBA-FED0-C9D1-629E-83232913A7D0}"/>
              </a:ext>
            </a:extLst>
          </p:cNvPr>
          <p:cNvSpPr/>
          <p:nvPr/>
        </p:nvSpPr>
        <p:spPr>
          <a:xfrm>
            <a:off x="124708" y="3182722"/>
            <a:ext cx="3234813"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bg2"/>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marL="0" lvl="0" indent="0" algn="ctr" defTabSz="800100">
              <a:lnSpc>
                <a:spcPct val="90000"/>
              </a:lnSpc>
              <a:spcBef>
                <a:spcPct val="0"/>
              </a:spcBef>
              <a:spcAft>
                <a:spcPct val="35000"/>
              </a:spcAft>
              <a:buNone/>
            </a:pPr>
            <a:r>
              <a:rPr lang="es-ES" sz="1800" b="1" kern="1200" dirty="0"/>
              <a:t>El ángel de Dios y la columna de nube se colocó entre el campamento de Israel y el de los egipcios</a:t>
            </a:r>
            <a:endParaRPr lang="es-ES" sz="1800" kern="1200" dirty="0"/>
          </a:p>
        </p:txBody>
      </p:sp>
      <p:sp>
        <p:nvSpPr>
          <p:cNvPr id="10" name="Forma libre: forma 9">
            <a:extLst>
              <a:ext uri="{FF2B5EF4-FFF2-40B4-BE49-F238E27FC236}">
                <a16:creationId xmlns:a16="http://schemas.microsoft.com/office/drawing/2014/main" id="{69C19B04-8B12-FD93-873C-BEF4B389DA16}"/>
              </a:ext>
            </a:extLst>
          </p:cNvPr>
          <p:cNvSpPr/>
          <p:nvPr/>
        </p:nvSpPr>
        <p:spPr>
          <a:xfrm>
            <a:off x="3539071" y="3182722"/>
            <a:ext cx="2965351"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gradFill flip="none" rotWithShape="1">
            <a:gsLst>
              <a:gs pos="61772">
                <a:schemeClr val="bg1"/>
              </a:gs>
              <a:gs pos="43000">
                <a:schemeClr val="tx2">
                  <a:lumMod val="40000"/>
                  <a:lumOff val="60000"/>
                </a:schemeClr>
              </a:gs>
              <a:gs pos="0">
                <a:schemeClr val="tx2">
                  <a:lumMod val="60000"/>
                  <a:lumOff val="40000"/>
                </a:schemeClr>
              </a:gs>
              <a:gs pos="100000">
                <a:schemeClr val="bg1"/>
              </a:gs>
            </a:gsLst>
            <a:lin ang="0" scaled="1"/>
            <a:tileRect/>
          </a:gra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marL="0" lvl="0" indent="0" algn="ctr" defTabSz="800100">
              <a:lnSpc>
                <a:spcPct val="90000"/>
              </a:lnSpc>
              <a:spcBef>
                <a:spcPct val="0"/>
              </a:spcBef>
              <a:spcAft>
                <a:spcPct val="35000"/>
              </a:spcAft>
              <a:buNone/>
            </a:pPr>
            <a:r>
              <a:rPr lang="es-ES" sz="1800" b="1" kern="1200" dirty="0"/>
              <a:t>Durante la noche, la columna era oscuridad para los egipcios, y luz para los israelitas</a:t>
            </a:r>
            <a:endParaRPr lang="es-ES" sz="1800" kern="1200" dirty="0"/>
          </a:p>
        </p:txBody>
      </p:sp>
      <p:sp>
        <p:nvSpPr>
          <p:cNvPr id="12" name="Forma libre: forma 11">
            <a:extLst>
              <a:ext uri="{FF2B5EF4-FFF2-40B4-BE49-F238E27FC236}">
                <a16:creationId xmlns:a16="http://schemas.microsoft.com/office/drawing/2014/main" id="{4C6EEB99-616C-64BF-6E80-1EED6266F4BE}"/>
              </a:ext>
            </a:extLst>
          </p:cNvPr>
          <p:cNvSpPr/>
          <p:nvPr/>
        </p:nvSpPr>
        <p:spPr>
          <a:xfrm>
            <a:off x="6683972" y="3182722"/>
            <a:ext cx="2493458"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marL="0" lvl="0" indent="0" algn="ctr" defTabSz="800100">
              <a:lnSpc>
                <a:spcPct val="90000"/>
              </a:lnSpc>
              <a:spcBef>
                <a:spcPct val="0"/>
              </a:spcBef>
              <a:spcAft>
                <a:spcPct val="35000"/>
              </a:spcAft>
              <a:buNone/>
            </a:pPr>
            <a:r>
              <a:rPr lang="es-ES" sz="1800" b="1" kern="1200" dirty="0"/>
              <a:t>Moisés alzó su vara y el mar se abrió para que Israel pasase en seco</a:t>
            </a:r>
            <a:endParaRPr lang="es-ES" sz="1800" kern="1200" dirty="0"/>
          </a:p>
        </p:txBody>
      </p:sp>
      <p:sp>
        <p:nvSpPr>
          <p:cNvPr id="14" name="Forma libre: forma 13">
            <a:extLst>
              <a:ext uri="{FF2B5EF4-FFF2-40B4-BE49-F238E27FC236}">
                <a16:creationId xmlns:a16="http://schemas.microsoft.com/office/drawing/2014/main" id="{A906E1E2-4E59-03E0-1FDE-74F0F92BAAFE}"/>
              </a:ext>
            </a:extLst>
          </p:cNvPr>
          <p:cNvSpPr/>
          <p:nvPr/>
        </p:nvSpPr>
        <p:spPr>
          <a:xfrm>
            <a:off x="9356981" y="3182722"/>
            <a:ext cx="2635045"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3E7ED"/>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marL="0" lvl="0" indent="0" algn="ctr" defTabSz="800100">
              <a:lnSpc>
                <a:spcPct val="90000"/>
              </a:lnSpc>
              <a:spcBef>
                <a:spcPct val="0"/>
              </a:spcBef>
              <a:spcAft>
                <a:spcPct val="35000"/>
              </a:spcAft>
              <a:buNone/>
            </a:pPr>
            <a:r>
              <a:rPr lang="es-ES" sz="1800" b="1" kern="1200" dirty="0"/>
              <a:t>Israel entró en el mar, teniendo las aguas como muros a derecha e izquierda</a:t>
            </a:r>
            <a:endParaRPr lang="es-ES" sz="1800" kern="1200" dirty="0"/>
          </a:p>
        </p:txBody>
      </p:sp>
      <p:sp>
        <p:nvSpPr>
          <p:cNvPr id="3" name="CuadroTexto 2">
            <a:extLst>
              <a:ext uri="{FF2B5EF4-FFF2-40B4-BE49-F238E27FC236}">
                <a16:creationId xmlns:a16="http://schemas.microsoft.com/office/drawing/2014/main" id="{154ADF3B-E045-3D40-D0AA-C13370C658C8}"/>
              </a:ext>
            </a:extLst>
          </p:cNvPr>
          <p:cNvSpPr txBox="1"/>
          <p:nvPr/>
        </p:nvSpPr>
        <p:spPr>
          <a:xfrm>
            <a:off x="0" y="0"/>
            <a:ext cx="12192000" cy="769441"/>
          </a:xfrm>
          <a:prstGeom prst="rect">
            <a:avLst/>
          </a:prstGeom>
          <a:noFill/>
        </p:spPr>
        <p:txBody>
          <a:bodyPr wrap="square">
            <a:spAutoFit/>
            <a:scene3d>
              <a:camera prst="orthographicFront"/>
              <a:lightRig rig="glow" dir="t"/>
            </a:scene3d>
            <a:sp3d extrusionH="57150">
              <a:bevelT w="57150" h="38100" prst="artDeco"/>
            </a:sp3d>
          </a:bodyPr>
          <a:lstStyle>
            <a:defPPr>
              <a:defRPr lang="es-ES"/>
            </a:defPPr>
            <a:lvl1pPr algn="ctr">
              <a:defRPr sz="4400" b="1" spc="300">
                <a:ln w="19050" cmpd="sng">
                  <a:noFill/>
                  <a:prstDash val="solid"/>
                </a:ln>
                <a:solidFill>
                  <a:schemeClr val="accent5">
                    <a:lumMod val="60000"/>
                    <a:lumOff val="40000"/>
                  </a:schemeClr>
                </a:solidFill>
                <a:effectLst>
                  <a:outerShdw blurRad="38100" dist="38100" dir="2700000" algn="tl">
                    <a:srgbClr val="000000">
                      <a:alpha val="43137"/>
                    </a:srgbClr>
                  </a:outerShdw>
                </a:effectLst>
              </a:defRPr>
            </a:lvl1pPr>
          </a:lstStyle>
          <a:p>
            <a:r>
              <a:rPr lang="es-ES" dirty="0"/>
              <a:t>UN CAMINO EN EL MAR </a:t>
            </a:r>
          </a:p>
        </p:txBody>
      </p:sp>
      <p:sp>
        <p:nvSpPr>
          <p:cNvPr id="6" name="CuadroTexto 5">
            <a:extLst>
              <a:ext uri="{FF2B5EF4-FFF2-40B4-BE49-F238E27FC236}">
                <a16:creationId xmlns:a16="http://schemas.microsoft.com/office/drawing/2014/main" id="{A4689E65-3D16-A83D-C5DC-724D27BF9B9D}"/>
              </a:ext>
            </a:extLst>
          </p:cNvPr>
          <p:cNvSpPr txBox="1"/>
          <p:nvPr/>
        </p:nvSpPr>
        <p:spPr>
          <a:xfrm>
            <a:off x="1141156" y="786556"/>
            <a:ext cx="9909688" cy="707886"/>
          </a:xfrm>
          <a:prstGeom prst="rect">
            <a:avLst/>
          </a:prstGeom>
          <a:noFill/>
        </p:spPr>
        <p:txBody>
          <a:bodyPr wrap="square" rtlCol="0">
            <a:spAutoFit/>
          </a:bodyPr>
          <a:lstStyle>
            <a:defPPr>
              <a:defRPr lang="es-ES"/>
            </a:defPPr>
            <a:lvl1pPr>
              <a:spcBef>
                <a:spcPts val="600"/>
              </a:spcBef>
              <a:defRPr sz="2000" b="1">
                <a:solidFill>
                  <a:schemeClr val="bg1"/>
                </a:solidFill>
                <a:effectLst>
                  <a:outerShdw blurRad="38100" dist="38100" dir="2700000" algn="tl">
                    <a:srgbClr val="000000">
                      <a:alpha val="43137"/>
                    </a:srgbClr>
                  </a:outerShdw>
                </a:effectLst>
              </a:defRPr>
            </a:lvl1pPr>
          </a:lstStyle>
          <a:p>
            <a:pPr algn="ctr"/>
            <a:r>
              <a:rPr lang="es-ES" dirty="0"/>
              <a:t>Dios dio una sola orden al pueblo: “marchen” (</a:t>
            </a:r>
            <a:r>
              <a:rPr lang="es-ES" dirty="0" err="1"/>
              <a:t>Éx</a:t>
            </a:r>
            <a:r>
              <a:rPr lang="es-ES" dirty="0"/>
              <a:t>. 14:15). A partir de este momento, comenzó lo inesperado (</a:t>
            </a:r>
            <a:r>
              <a:rPr lang="es-ES" dirty="0" err="1"/>
              <a:t>Éx</a:t>
            </a:r>
            <a:r>
              <a:rPr lang="es-ES" dirty="0"/>
              <a:t>. 14:19-31):</a:t>
            </a:r>
          </a:p>
        </p:txBody>
      </p:sp>
      <p:sp>
        <p:nvSpPr>
          <p:cNvPr id="15" name="Rectángulo: esquinas redondeadas 14">
            <a:extLst>
              <a:ext uri="{FF2B5EF4-FFF2-40B4-BE49-F238E27FC236}">
                <a16:creationId xmlns:a16="http://schemas.microsoft.com/office/drawing/2014/main" id="{0BC246A8-4011-5222-0396-094A11031B2D}"/>
              </a:ext>
            </a:extLst>
          </p:cNvPr>
          <p:cNvSpPr/>
          <p:nvPr/>
        </p:nvSpPr>
        <p:spPr>
          <a:xfrm>
            <a:off x="110151" y="4395996"/>
            <a:ext cx="3234812" cy="1561751"/>
          </a:xfrm>
          <a:prstGeom prst="roundRect">
            <a:avLst/>
          </a:prstGeom>
          <a: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129" b="-129"/>
            </a:stretch>
          </a:blipFill>
          <a:ln w="41275">
            <a:solidFill>
              <a:schemeClr val="accent2">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7" name="Rectángulo: esquinas redondeadas 16">
            <a:extLst>
              <a:ext uri="{FF2B5EF4-FFF2-40B4-BE49-F238E27FC236}">
                <a16:creationId xmlns:a16="http://schemas.microsoft.com/office/drawing/2014/main" id="{B6D33A98-B618-3A24-01A0-5E2113C16B67}"/>
              </a:ext>
            </a:extLst>
          </p:cNvPr>
          <p:cNvSpPr/>
          <p:nvPr/>
        </p:nvSpPr>
        <p:spPr>
          <a:xfrm>
            <a:off x="3022447" y="4409002"/>
            <a:ext cx="3234812" cy="1561751"/>
          </a:xfrm>
          <a:prstGeom prst="roundRect">
            <a:avLst/>
          </a:prstGeom>
          <a:blipFill>
            <a:blip r:embed="rId5" cstate="print">
              <a:extLst>
                <a:ext uri="{28A0092B-C50C-407E-A947-70E740481C1C}">
                  <a14:useLocalDpi xmlns:a14="http://schemas.microsoft.com/office/drawing/2010/main"/>
                </a:ext>
              </a:extLst>
            </a:blip>
            <a:srcRect/>
            <a:stretch>
              <a:fillRect l="423"/>
            </a:stretch>
          </a:blipFill>
          <a:ln w="41275">
            <a:solidFill>
              <a:schemeClr val="bg2">
                <a:lumMod val="9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19" name="Rectángulo: esquinas redondeadas 18">
            <a:extLst>
              <a:ext uri="{FF2B5EF4-FFF2-40B4-BE49-F238E27FC236}">
                <a16:creationId xmlns:a16="http://schemas.microsoft.com/office/drawing/2014/main" id="{1FD0EF6C-EF04-BBF1-4E40-F1D533F195F2}"/>
              </a:ext>
            </a:extLst>
          </p:cNvPr>
          <p:cNvSpPr/>
          <p:nvPr/>
        </p:nvSpPr>
        <p:spPr>
          <a:xfrm>
            <a:off x="5934743" y="4409002"/>
            <a:ext cx="3234812" cy="1561751"/>
          </a:xfrm>
          <a:prstGeom prst="roundRect">
            <a:avLst/>
          </a:prstGeom>
          <a:blipFill>
            <a:blip r:embed="rId6" cstate="print">
              <a:extLst>
                <a:ext uri="{28A0092B-C50C-407E-A947-70E740481C1C}">
                  <a14:useLocalDpi xmlns:a14="http://schemas.microsoft.com/office/drawing/2010/main"/>
                </a:ext>
              </a:extLst>
            </a:blip>
            <a:srcRect/>
            <a:stretch>
              <a:fillRect/>
            </a:stretch>
          </a:blipFill>
          <a:ln w="41275">
            <a:solidFill>
              <a:srgbClr val="5DAEFF"/>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1" name="Rectángulo: esquinas redondeadas 20">
            <a:extLst>
              <a:ext uri="{FF2B5EF4-FFF2-40B4-BE49-F238E27FC236}">
                <a16:creationId xmlns:a16="http://schemas.microsoft.com/office/drawing/2014/main" id="{E0AEDE93-EE13-6358-07E3-265635E92858}"/>
              </a:ext>
            </a:extLst>
          </p:cNvPr>
          <p:cNvSpPr/>
          <p:nvPr/>
        </p:nvSpPr>
        <p:spPr>
          <a:xfrm>
            <a:off x="8847038" y="4395996"/>
            <a:ext cx="3234812" cy="1561751"/>
          </a:xfrm>
          <a:prstGeom prst="roundRect">
            <a:avLst/>
          </a:prstGeom>
          <a:blipFill>
            <a:blip r:embed="rId7" cstate="print">
              <a:extLst>
                <a:ext uri="{28A0092B-C50C-407E-A947-70E740481C1C}">
                  <a14:useLocalDpi xmlns:a14="http://schemas.microsoft.com/office/drawing/2010/main"/>
                </a:ext>
              </a:extLst>
            </a:blip>
            <a:srcRect/>
            <a:stretch>
              <a:fillRect/>
            </a:stretch>
          </a:blipFill>
          <a:ln w="41275">
            <a:solidFill>
              <a:schemeClr val="accent6">
                <a:lumMod val="40000"/>
                <a:lumOff val="6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3" name="Rectángulo: esquinas redondeadas 22">
            <a:extLst>
              <a:ext uri="{FF2B5EF4-FFF2-40B4-BE49-F238E27FC236}">
                <a16:creationId xmlns:a16="http://schemas.microsoft.com/office/drawing/2014/main" id="{FE69FC57-9C70-7BD2-7B47-FC2150E851E6}"/>
              </a:ext>
            </a:extLst>
          </p:cNvPr>
          <p:cNvSpPr/>
          <p:nvPr/>
        </p:nvSpPr>
        <p:spPr>
          <a:xfrm>
            <a:off x="110151" y="1600059"/>
            <a:ext cx="3234812" cy="1561751"/>
          </a:xfrm>
          <a:prstGeom prst="roundRect">
            <a:avLst/>
          </a:prstGeom>
          <a:blipFill>
            <a:blip r:embed="rId8" cstate="print">
              <a:extLst>
                <a:ext uri="{28A0092B-C50C-407E-A947-70E740481C1C}">
                  <a14:useLocalDpi xmlns:a14="http://schemas.microsoft.com/office/drawing/2010/main"/>
                </a:ext>
              </a:extLst>
            </a:blip>
            <a:srcRect/>
            <a:stretch>
              <a:fillRect r="366"/>
            </a:stretch>
          </a:blipFill>
          <a:ln w="41275">
            <a:solidFill>
              <a:schemeClr val="bg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4" name="Rectángulo: esquinas redondeadas 23">
            <a:extLst>
              <a:ext uri="{FF2B5EF4-FFF2-40B4-BE49-F238E27FC236}">
                <a16:creationId xmlns:a16="http://schemas.microsoft.com/office/drawing/2014/main" id="{87D05B97-AD04-D340-E421-308CB35BD045}"/>
              </a:ext>
            </a:extLst>
          </p:cNvPr>
          <p:cNvSpPr/>
          <p:nvPr/>
        </p:nvSpPr>
        <p:spPr>
          <a:xfrm>
            <a:off x="3022447" y="1613065"/>
            <a:ext cx="3234812" cy="1561751"/>
          </a:xfrm>
          <a:prstGeom prst="roundRect">
            <a:avLst/>
          </a:prstGeom>
          <a:blipFill>
            <a:blip r:embed="rId9" cstate="print">
              <a:extLst>
                <a:ext uri="{28A0092B-C50C-407E-A947-70E740481C1C}">
                  <a14:useLocalDpi xmlns:a14="http://schemas.microsoft.com/office/drawing/2010/main"/>
                </a:ext>
              </a:extLst>
            </a:blip>
            <a:srcRect/>
            <a:stretch>
              <a:fillRect/>
            </a:stretch>
          </a:blipFill>
          <a:ln w="41275">
            <a:solidFill>
              <a:schemeClr val="tx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5" name="Rectángulo: esquinas redondeadas 24">
            <a:extLst>
              <a:ext uri="{FF2B5EF4-FFF2-40B4-BE49-F238E27FC236}">
                <a16:creationId xmlns:a16="http://schemas.microsoft.com/office/drawing/2014/main" id="{ED6147F4-D0F8-5D3F-7D96-C2D5EEF4E95C}"/>
              </a:ext>
            </a:extLst>
          </p:cNvPr>
          <p:cNvSpPr/>
          <p:nvPr/>
        </p:nvSpPr>
        <p:spPr>
          <a:xfrm>
            <a:off x="5934743" y="1613065"/>
            <a:ext cx="3234812" cy="1561751"/>
          </a:xfrm>
          <a:prstGeom prst="roundRect">
            <a:avLst/>
          </a:prstGeom>
          <a:blipFill>
            <a:blip r:embed="rId10" cstate="print">
              <a:extLst>
                <a:ext uri="{28A0092B-C50C-407E-A947-70E740481C1C}">
                  <a14:useLocalDpi xmlns:a14="http://schemas.microsoft.com/office/drawing/2010/main"/>
                </a:ext>
              </a:extLst>
            </a:blip>
            <a:srcRect/>
            <a:stretch>
              <a:fillRect/>
            </a:stretch>
          </a:blipFill>
          <a:ln w="41275">
            <a:solidFill>
              <a:schemeClr val="accent5">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6" name="Rectángulo: esquinas redondeadas 25">
            <a:extLst>
              <a:ext uri="{FF2B5EF4-FFF2-40B4-BE49-F238E27FC236}">
                <a16:creationId xmlns:a16="http://schemas.microsoft.com/office/drawing/2014/main" id="{757DB5FE-B340-675F-97C6-85B13E329118}"/>
              </a:ext>
            </a:extLst>
          </p:cNvPr>
          <p:cNvSpPr/>
          <p:nvPr/>
        </p:nvSpPr>
        <p:spPr>
          <a:xfrm>
            <a:off x="8847038" y="1600059"/>
            <a:ext cx="3234812" cy="1561751"/>
          </a:xfrm>
          <a:prstGeom prst="roundRect">
            <a:avLst/>
          </a:prstGeom>
          <a:blipFill>
            <a:blip r:embed="rId11" cstate="print">
              <a:extLst>
                <a:ext uri="{28A0092B-C50C-407E-A947-70E740481C1C}">
                  <a14:useLocalDpi xmlns:a14="http://schemas.microsoft.com/office/drawing/2010/main"/>
                </a:ext>
              </a:extLst>
            </a:blip>
            <a:srcRect/>
            <a:stretch>
              <a:fillRect/>
            </a:stretch>
          </a:blipFill>
          <a:ln w="41275">
            <a:solidFill>
              <a:srgbClr val="29CEDB"/>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Tree>
    <p:extLst>
      <p:ext uri="{BB962C8B-B14F-4D97-AF65-F5344CB8AC3E}">
        <p14:creationId xmlns:p14="http://schemas.microsoft.com/office/powerpoint/2010/main" val="26997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7"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ppt_h/2"/>
                                          </p:val>
                                        </p:tav>
                                        <p:tav tm="100000">
                                          <p:val>
                                            <p:strVal val="#ppt_y"/>
                                          </p:val>
                                        </p:tav>
                                      </p:tavLst>
                                    </p:anim>
                                    <p:anim calcmode="lin" valueType="num">
                                      <p:cBhvr>
                                        <p:cTn id="19" dur="500" fill="hold"/>
                                        <p:tgtEl>
                                          <p:spTgt spid="8"/>
                                        </p:tgtEl>
                                        <p:attrNameLst>
                                          <p:attrName>ppt_w</p:attrName>
                                        </p:attrNameLst>
                                      </p:cBhvr>
                                      <p:tavLst>
                                        <p:tav tm="0">
                                          <p:val>
                                            <p:strVal val="#ppt_w"/>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7"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ppt_h/2"/>
                                          </p:val>
                                        </p:tav>
                                        <p:tav tm="100000">
                                          <p:val>
                                            <p:strVal val="#ppt_y"/>
                                          </p:val>
                                        </p:tav>
                                      </p:tavLst>
                                    </p:anim>
                                    <p:anim calcmode="lin" valueType="num">
                                      <p:cBhvr>
                                        <p:cTn id="32" dur="500" fill="hold"/>
                                        <p:tgtEl>
                                          <p:spTgt spid="10"/>
                                        </p:tgtEl>
                                        <p:attrNameLst>
                                          <p:attrName>ppt_w</p:attrName>
                                        </p:attrNameLst>
                                      </p:cBhvr>
                                      <p:tavLst>
                                        <p:tav tm="0">
                                          <p:val>
                                            <p:strVal val="#ppt_w"/>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0-#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7"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ppt_h/2"/>
                                          </p:val>
                                        </p:tav>
                                        <p:tav tm="100000">
                                          <p:val>
                                            <p:strVal val="#ppt_y"/>
                                          </p:val>
                                        </p:tav>
                                      </p:tavLst>
                                    </p:anim>
                                    <p:anim calcmode="lin" valueType="num">
                                      <p:cBhvr>
                                        <p:cTn id="45" dur="500" fill="hold"/>
                                        <p:tgtEl>
                                          <p:spTgt spid="12"/>
                                        </p:tgtEl>
                                        <p:attrNameLst>
                                          <p:attrName>ppt_w</p:attrName>
                                        </p:attrNameLst>
                                      </p:cBhvr>
                                      <p:tavLst>
                                        <p:tav tm="0">
                                          <p:val>
                                            <p:strVal val="#ppt_w"/>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7" presetClass="entr" presetSubtype="1"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ppt_x</p:attrName>
                                        </p:attrNameLst>
                                      </p:cBhvr>
                                      <p:tavLst>
                                        <p:tav tm="0">
                                          <p:val>
                                            <p:strVal val="#ppt_x"/>
                                          </p:val>
                                        </p:tav>
                                        <p:tav tm="100000">
                                          <p:val>
                                            <p:strVal val="#ppt_x"/>
                                          </p:val>
                                        </p:tav>
                                      </p:tavLst>
                                    </p:anim>
                                    <p:anim calcmode="lin" valueType="num">
                                      <p:cBhvr>
                                        <p:cTn id="57" dur="500" fill="hold"/>
                                        <p:tgtEl>
                                          <p:spTgt spid="14"/>
                                        </p:tgtEl>
                                        <p:attrNameLst>
                                          <p:attrName>ppt_y</p:attrName>
                                        </p:attrNameLst>
                                      </p:cBhvr>
                                      <p:tavLst>
                                        <p:tav tm="0">
                                          <p:val>
                                            <p:strVal val="#ppt_y-#ppt_h/2"/>
                                          </p:val>
                                        </p:tav>
                                        <p:tav tm="100000">
                                          <p:val>
                                            <p:strVal val="#ppt_y"/>
                                          </p:val>
                                        </p:tav>
                                      </p:tavLst>
                                    </p:anim>
                                    <p:anim calcmode="lin" valueType="num">
                                      <p:cBhvr>
                                        <p:cTn id="58" dur="500" fill="hold"/>
                                        <p:tgtEl>
                                          <p:spTgt spid="14"/>
                                        </p:tgtEl>
                                        <p:attrNameLst>
                                          <p:attrName>ppt_w</p:attrName>
                                        </p:attrNameLst>
                                      </p:cBhvr>
                                      <p:tavLst>
                                        <p:tav tm="0">
                                          <p:val>
                                            <p:strVal val="#ppt_w"/>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0-#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7" presetClass="entr" presetSubtype="1"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ppt_y-#ppt_h/2"/>
                                          </p:val>
                                        </p:tav>
                                        <p:tav tm="100000">
                                          <p:val>
                                            <p:strVal val="#ppt_y"/>
                                          </p:val>
                                        </p:tav>
                                      </p:tavLst>
                                    </p:anim>
                                    <p:anim calcmode="lin" valueType="num">
                                      <p:cBhvr>
                                        <p:cTn id="71" dur="500" fill="hold"/>
                                        <p:tgtEl>
                                          <p:spTgt spid="16"/>
                                        </p:tgtEl>
                                        <p:attrNameLst>
                                          <p:attrName>ppt_w</p:attrName>
                                        </p:attrNameLst>
                                      </p:cBhvr>
                                      <p:tavLst>
                                        <p:tav tm="0">
                                          <p:val>
                                            <p:strVal val="#ppt_w"/>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0-#ppt_w/2"/>
                                          </p:val>
                                        </p:tav>
                                        <p:tav tm="100000">
                                          <p:val>
                                            <p:strVal val="#ppt_x"/>
                                          </p:val>
                                        </p:tav>
                                      </p:tavLst>
                                    </p:anim>
                                    <p:anim calcmode="lin" valueType="num">
                                      <p:cBhvr additive="base">
                                        <p:cTn id="78" dur="500" fill="hold"/>
                                        <p:tgtEl>
                                          <p:spTgt spid="1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17" presetClass="entr" presetSubtype="1"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
                                          </p:val>
                                        </p:tav>
                                        <p:tav tm="100000">
                                          <p:val>
                                            <p:strVal val="#ppt_x"/>
                                          </p:val>
                                        </p:tav>
                                      </p:tavLst>
                                    </p:anim>
                                    <p:anim calcmode="lin" valueType="num">
                                      <p:cBhvr>
                                        <p:cTn id="83" dur="500" fill="hold"/>
                                        <p:tgtEl>
                                          <p:spTgt spid="18"/>
                                        </p:tgtEl>
                                        <p:attrNameLst>
                                          <p:attrName>ppt_y</p:attrName>
                                        </p:attrNameLst>
                                      </p:cBhvr>
                                      <p:tavLst>
                                        <p:tav tm="0">
                                          <p:val>
                                            <p:strVal val="#ppt_y-#ppt_h/2"/>
                                          </p:val>
                                        </p:tav>
                                        <p:tav tm="100000">
                                          <p:val>
                                            <p:strVal val="#ppt_y"/>
                                          </p:val>
                                        </p:tav>
                                      </p:tavLst>
                                    </p:anim>
                                    <p:anim calcmode="lin" valueType="num">
                                      <p:cBhvr>
                                        <p:cTn id="84" dur="500" fill="hold"/>
                                        <p:tgtEl>
                                          <p:spTgt spid="18"/>
                                        </p:tgtEl>
                                        <p:attrNameLst>
                                          <p:attrName>ppt_w</p:attrName>
                                        </p:attrNameLst>
                                      </p:cBhvr>
                                      <p:tavLst>
                                        <p:tav tm="0">
                                          <p:val>
                                            <p:strVal val="#ppt_w"/>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0-#ppt_w/2"/>
                                          </p:val>
                                        </p:tav>
                                        <p:tav tm="100000">
                                          <p:val>
                                            <p:strVal val="#ppt_x"/>
                                          </p:val>
                                        </p:tav>
                                      </p:tavLst>
                                    </p:anim>
                                    <p:anim calcmode="lin" valueType="num">
                                      <p:cBhvr additive="base">
                                        <p:cTn id="91" dur="500" fill="hold"/>
                                        <p:tgtEl>
                                          <p:spTgt spid="19"/>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17" presetClass="entr" presetSubtype="1"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ppt_x</p:attrName>
                                        </p:attrNameLst>
                                      </p:cBhvr>
                                      <p:tavLst>
                                        <p:tav tm="0">
                                          <p:val>
                                            <p:strVal val="#ppt_x"/>
                                          </p:val>
                                        </p:tav>
                                        <p:tav tm="100000">
                                          <p:val>
                                            <p:strVal val="#ppt_x"/>
                                          </p:val>
                                        </p:tav>
                                      </p:tavLst>
                                    </p:anim>
                                    <p:anim calcmode="lin" valueType="num">
                                      <p:cBhvr>
                                        <p:cTn id="96" dur="500" fill="hold"/>
                                        <p:tgtEl>
                                          <p:spTgt spid="20"/>
                                        </p:tgtEl>
                                        <p:attrNameLst>
                                          <p:attrName>ppt_y</p:attrName>
                                        </p:attrNameLst>
                                      </p:cBhvr>
                                      <p:tavLst>
                                        <p:tav tm="0">
                                          <p:val>
                                            <p:strVal val="#ppt_y-#ppt_h/2"/>
                                          </p:val>
                                        </p:tav>
                                        <p:tav tm="100000">
                                          <p:val>
                                            <p:strVal val="#ppt_y"/>
                                          </p:val>
                                        </p:tav>
                                      </p:tavLst>
                                    </p:anim>
                                    <p:anim calcmode="lin" valueType="num">
                                      <p:cBhvr>
                                        <p:cTn id="97" dur="500" fill="hold"/>
                                        <p:tgtEl>
                                          <p:spTgt spid="20"/>
                                        </p:tgtEl>
                                        <p:attrNameLst>
                                          <p:attrName>ppt_w</p:attrName>
                                        </p:attrNameLst>
                                      </p:cBhvr>
                                      <p:tavLst>
                                        <p:tav tm="0">
                                          <p:val>
                                            <p:strVal val="#ppt_w"/>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0-#ppt_w/2"/>
                                          </p:val>
                                        </p:tav>
                                        <p:tav tm="100000">
                                          <p:val>
                                            <p:strVal val="#ppt_x"/>
                                          </p:val>
                                        </p:tav>
                                      </p:tavLst>
                                    </p:anim>
                                    <p:anim calcmode="lin" valueType="num">
                                      <p:cBhvr additive="base">
                                        <p:cTn id="104" dur="500" fill="hold"/>
                                        <p:tgtEl>
                                          <p:spTgt spid="21"/>
                                        </p:tgtEl>
                                        <p:attrNameLst>
                                          <p:attrName>ppt_y</p:attrName>
                                        </p:attrNameLst>
                                      </p:cBhvr>
                                      <p:tavLst>
                                        <p:tav tm="0">
                                          <p:val>
                                            <p:strVal val="#ppt_y"/>
                                          </p:val>
                                        </p:tav>
                                        <p:tav tm="100000">
                                          <p:val>
                                            <p:strVal val="#ppt_y"/>
                                          </p:val>
                                        </p:tav>
                                      </p:tavLst>
                                    </p:anim>
                                  </p:childTnLst>
                                </p:cTn>
                              </p:par>
                            </p:childTnLst>
                          </p:cTn>
                        </p:par>
                        <p:par>
                          <p:cTn id="105" fill="hold">
                            <p:stCondLst>
                              <p:cond delay="500"/>
                            </p:stCondLst>
                            <p:childTnLst>
                              <p:par>
                                <p:cTn id="106" presetID="17" presetClass="entr" presetSubtype="1" fill="hold" grpId="0" nodeType="after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ppt_x</p:attrName>
                                        </p:attrNameLst>
                                      </p:cBhvr>
                                      <p:tavLst>
                                        <p:tav tm="0">
                                          <p:val>
                                            <p:strVal val="#ppt_x"/>
                                          </p:val>
                                        </p:tav>
                                        <p:tav tm="100000">
                                          <p:val>
                                            <p:strVal val="#ppt_x"/>
                                          </p:val>
                                        </p:tav>
                                      </p:tavLst>
                                    </p:anim>
                                    <p:anim calcmode="lin" valueType="num">
                                      <p:cBhvr>
                                        <p:cTn id="109" dur="500" fill="hold"/>
                                        <p:tgtEl>
                                          <p:spTgt spid="22"/>
                                        </p:tgtEl>
                                        <p:attrNameLst>
                                          <p:attrName>ppt_y</p:attrName>
                                        </p:attrNameLst>
                                      </p:cBhvr>
                                      <p:tavLst>
                                        <p:tav tm="0">
                                          <p:val>
                                            <p:strVal val="#ppt_y-#ppt_h/2"/>
                                          </p:val>
                                        </p:tav>
                                        <p:tav tm="100000">
                                          <p:val>
                                            <p:strVal val="#ppt_y"/>
                                          </p:val>
                                        </p:tav>
                                      </p:tavLst>
                                    </p:anim>
                                    <p:anim calcmode="lin" valueType="num">
                                      <p:cBhvr>
                                        <p:cTn id="110" dur="500" fill="hold"/>
                                        <p:tgtEl>
                                          <p:spTgt spid="22"/>
                                        </p:tgtEl>
                                        <p:attrNameLst>
                                          <p:attrName>ppt_w</p:attrName>
                                        </p:attrNameLst>
                                      </p:cBhvr>
                                      <p:tavLst>
                                        <p:tav tm="0">
                                          <p:val>
                                            <p:strVal val="#ppt_w"/>
                                          </p:val>
                                        </p:tav>
                                        <p:tav tm="100000">
                                          <p:val>
                                            <p:strVal val="#ppt_w"/>
                                          </p:val>
                                        </p:tav>
                                      </p:tavLst>
                                    </p:anim>
                                    <p:anim calcmode="lin" valueType="num">
                                      <p:cBhvr>
                                        <p:cTn id="111"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2" grpId="0" animBg="1"/>
      <p:bldP spid="8" grpId="0" animBg="1"/>
      <p:bldP spid="10" grpId="0" animBg="1"/>
      <p:bldP spid="12" grpId="0" animBg="1"/>
      <p:bldP spid="14" grpId="0" animBg="1"/>
      <p:bldP spid="6" grpId="0"/>
      <p:bldP spid="15" grpId="0" animBg="1"/>
      <p:bldP spid="17" grpId="0" animBg="1"/>
      <p:bldP spid="19" grpId="0" animBg="1"/>
      <p:bldP spid="21"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E1FF"/>
            </a:gs>
            <a:gs pos="74000">
              <a:srgbClr val="0192FF"/>
            </a:gs>
            <a:gs pos="83000">
              <a:srgbClr val="008AF2"/>
            </a:gs>
            <a:gs pos="100000">
              <a:srgbClr val="0070C0"/>
            </a:gs>
          </a:gsLst>
          <a:lin ang="16200000" scaled="1"/>
          <a:tileRect/>
        </a:gradFill>
        <a:effectLst/>
      </p:bgPr>
    </p:bg>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DED623ED-FD85-547D-DFC8-3AA0F58AB7C0}"/>
              </a:ext>
            </a:extLst>
          </p:cNvPr>
          <p:cNvGrpSpPr/>
          <p:nvPr/>
        </p:nvGrpSpPr>
        <p:grpSpPr>
          <a:xfrm>
            <a:off x="438148" y="171450"/>
            <a:ext cx="11401427" cy="6572250"/>
            <a:chOff x="438148" y="171450"/>
            <a:chExt cx="11401427" cy="6572250"/>
          </a:xfrm>
          <a:blipFill dpi="0" rotWithShape="1">
            <a:blip r:embed="rId2"/>
            <a:srcRect/>
            <a:stretch>
              <a:fillRect r="-6000" b="-6000"/>
            </a:stretch>
          </a:blipFill>
          <a:effectLst>
            <a:outerShdw blurRad="50800" dist="38100" dir="2700000" algn="tl" rotWithShape="0">
              <a:prstClr val="black">
                <a:alpha val="40000"/>
              </a:prstClr>
            </a:outerShdw>
          </a:effectLst>
        </p:grpSpPr>
        <p:sp>
          <p:nvSpPr>
            <p:cNvPr id="2" name="Onda 1">
              <a:extLst>
                <a:ext uri="{FF2B5EF4-FFF2-40B4-BE49-F238E27FC236}">
                  <a16:creationId xmlns:a16="http://schemas.microsoft.com/office/drawing/2014/main" id="{C1378ED3-A80D-7663-85A5-525FAC61E87C}"/>
                </a:ext>
              </a:extLst>
            </p:cNvPr>
            <p:cNvSpPr/>
            <p:nvPr/>
          </p:nvSpPr>
          <p:spPr>
            <a:xfrm>
              <a:off x="9753600"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Onda 2">
              <a:extLst>
                <a:ext uri="{FF2B5EF4-FFF2-40B4-BE49-F238E27FC236}">
                  <a16:creationId xmlns:a16="http://schemas.microsoft.com/office/drawing/2014/main" id="{69CB3B93-84A0-B099-7381-E0DC8D23316A}"/>
                </a:ext>
              </a:extLst>
            </p:cNvPr>
            <p:cNvSpPr/>
            <p:nvPr/>
          </p:nvSpPr>
          <p:spPr>
            <a:xfrm>
              <a:off x="9753600" y="17621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Onda 3">
              <a:extLst>
                <a:ext uri="{FF2B5EF4-FFF2-40B4-BE49-F238E27FC236}">
                  <a16:creationId xmlns:a16="http://schemas.microsoft.com/office/drawing/2014/main" id="{475B9FF8-0BB1-F51F-6C86-CAEB2791E8F5}"/>
                </a:ext>
              </a:extLst>
            </p:cNvPr>
            <p:cNvSpPr/>
            <p:nvPr/>
          </p:nvSpPr>
          <p:spPr>
            <a:xfrm>
              <a:off x="9753600"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Onda 4">
              <a:extLst>
                <a:ext uri="{FF2B5EF4-FFF2-40B4-BE49-F238E27FC236}">
                  <a16:creationId xmlns:a16="http://schemas.microsoft.com/office/drawing/2014/main" id="{540321B2-89D4-770D-FD53-102A752AAFA6}"/>
                </a:ext>
              </a:extLst>
            </p:cNvPr>
            <p:cNvSpPr/>
            <p:nvPr/>
          </p:nvSpPr>
          <p:spPr>
            <a:xfrm>
              <a:off x="9753600"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Onda 5">
              <a:extLst>
                <a:ext uri="{FF2B5EF4-FFF2-40B4-BE49-F238E27FC236}">
                  <a16:creationId xmlns:a16="http://schemas.microsoft.com/office/drawing/2014/main" id="{636DF1D6-1ED0-745D-2F91-DE9FAB2C13B4}"/>
                </a:ext>
              </a:extLst>
            </p:cNvPr>
            <p:cNvSpPr/>
            <p:nvPr/>
          </p:nvSpPr>
          <p:spPr>
            <a:xfrm>
              <a:off x="7424737"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Onda 6">
              <a:extLst>
                <a:ext uri="{FF2B5EF4-FFF2-40B4-BE49-F238E27FC236}">
                  <a16:creationId xmlns:a16="http://schemas.microsoft.com/office/drawing/2014/main" id="{86702E72-9984-BB65-88D7-C45EC87AE4D0}"/>
                </a:ext>
              </a:extLst>
            </p:cNvPr>
            <p:cNvSpPr/>
            <p:nvPr/>
          </p:nvSpPr>
          <p:spPr>
            <a:xfrm>
              <a:off x="7424737"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nda 7">
              <a:extLst>
                <a:ext uri="{FF2B5EF4-FFF2-40B4-BE49-F238E27FC236}">
                  <a16:creationId xmlns:a16="http://schemas.microsoft.com/office/drawing/2014/main" id="{B6D6520E-7C7D-2D47-D7C6-EDB9E65BB459}"/>
                </a:ext>
              </a:extLst>
            </p:cNvPr>
            <p:cNvSpPr/>
            <p:nvPr/>
          </p:nvSpPr>
          <p:spPr>
            <a:xfrm>
              <a:off x="7424737"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Onda 8">
              <a:extLst>
                <a:ext uri="{FF2B5EF4-FFF2-40B4-BE49-F238E27FC236}">
                  <a16:creationId xmlns:a16="http://schemas.microsoft.com/office/drawing/2014/main" id="{414C2621-939D-44E9-6430-6A859D909F4C}"/>
                </a:ext>
              </a:extLst>
            </p:cNvPr>
            <p:cNvSpPr/>
            <p:nvPr/>
          </p:nvSpPr>
          <p:spPr>
            <a:xfrm>
              <a:off x="7424737"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Onda 17">
              <a:extLst>
                <a:ext uri="{FF2B5EF4-FFF2-40B4-BE49-F238E27FC236}">
                  <a16:creationId xmlns:a16="http://schemas.microsoft.com/office/drawing/2014/main" id="{959E96CA-542D-2F14-2C2B-67212C43F44B}"/>
                </a:ext>
              </a:extLst>
            </p:cNvPr>
            <p:cNvSpPr/>
            <p:nvPr/>
          </p:nvSpPr>
          <p:spPr>
            <a:xfrm>
              <a:off x="5095874"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Onda 18">
              <a:extLst>
                <a:ext uri="{FF2B5EF4-FFF2-40B4-BE49-F238E27FC236}">
                  <a16:creationId xmlns:a16="http://schemas.microsoft.com/office/drawing/2014/main" id="{75A76CDF-6138-ADEA-9398-4AB796765707}"/>
                </a:ext>
              </a:extLst>
            </p:cNvPr>
            <p:cNvSpPr/>
            <p:nvPr/>
          </p:nvSpPr>
          <p:spPr>
            <a:xfrm>
              <a:off x="5095874"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Onda 19">
              <a:extLst>
                <a:ext uri="{FF2B5EF4-FFF2-40B4-BE49-F238E27FC236}">
                  <a16:creationId xmlns:a16="http://schemas.microsoft.com/office/drawing/2014/main" id="{B13C26BC-71A0-DC9E-6D3F-58C0C224E106}"/>
                </a:ext>
              </a:extLst>
            </p:cNvPr>
            <p:cNvSpPr/>
            <p:nvPr/>
          </p:nvSpPr>
          <p:spPr>
            <a:xfrm>
              <a:off x="5095874"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nda 20">
              <a:extLst>
                <a:ext uri="{FF2B5EF4-FFF2-40B4-BE49-F238E27FC236}">
                  <a16:creationId xmlns:a16="http://schemas.microsoft.com/office/drawing/2014/main" id="{381C9F81-875B-E9DF-FF48-9EBCC61EB105}"/>
                </a:ext>
              </a:extLst>
            </p:cNvPr>
            <p:cNvSpPr/>
            <p:nvPr/>
          </p:nvSpPr>
          <p:spPr>
            <a:xfrm>
              <a:off x="5095874"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Onda 21">
              <a:extLst>
                <a:ext uri="{FF2B5EF4-FFF2-40B4-BE49-F238E27FC236}">
                  <a16:creationId xmlns:a16="http://schemas.microsoft.com/office/drawing/2014/main" id="{3214E82A-E782-CFEC-96CE-E2F688433334}"/>
                </a:ext>
              </a:extLst>
            </p:cNvPr>
            <p:cNvSpPr/>
            <p:nvPr/>
          </p:nvSpPr>
          <p:spPr>
            <a:xfrm>
              <a:off x="2767011"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Onda 22">
              <a:extLst>
                <a:ext uri="{FF2B5EF4-FFF2-40B4-BE49-F238E27FC236}">
                  <a16:creationId xmlns:a16="http://schemas.microsoft.com/office/drawing/2014/main" id="{9E32DE0D-FC61-681D-832F-A7C4FE04A873}"/>
                </a:ext>
              </a:extLst>
            </p:cNvPr>
            <p:cNvSpPr/>
            <p:nvPr/>
          </p:nvSpPr>
          <p:spPr>
            <a:xfrm>
              <a:off x="2767011"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Onda 23">
              <a:extLst>
                <a:ext uri="{FF2B5EF4-FFF2-40B4-BE49-F238E27FC236}">
                  <a16:creationId xmlns:a16="http://schemas.microsoft.com/office/drawing/2014/main" id="{3B4F5DEB-497D-1F6A-2FF8-8CDD04626D91}"/>
                </a:ext>
              </a:extLst>
            </p:cNvPr>
            <p:cNvSpPr/>
            <p:nvPr/>
          </p:nvSpPr>
          <p:spPr>
            <a:xfrm>
              <a:off x="438148"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Onda 24">
              <a:extLst>
                <a:ext uri="{FF2B5EF4-FFF2-40B4-BE49-F238E27FC236}">
                  <a16:creationId xmlns:a16="http://schemas.microsoft.com/office/drawing/2014/main" id="{69B66E6F-B3DA-018F-A7BF-0016610B6112}"/>
                </a:ext>
              </a:extLst>
            </p:cNvPr>
            <p:cNvSpPr/>
            <p:nvPr/>
          </p:nvSpPr>
          <p:spPr>
            <a:xfrm>
              <a:off x="438148"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CuadroTexto 26">
            <a:extLst>
              <a:ext uri="{FF2B5EF4-FFF2-40B4-BE49-F238E27FC236}">
                <a16:creationId xmlns:a16="http://schemas.microsoft.com/office/drawing/2014/main" id="{0C821EE0-E6D8-ACC3-1FFD-A13CBCD3086F}"/>
              </a:ext>
            </a:extLst>
          </p:cNvPr>
          <p:cNvSpPr txBox="1"/>
          <p:nvPr/>
        </p:nvSpPr>
        <p:spPr>
          <a:xfrm>
            <a:off x="142548" y="3505700"/>
            <a:ext cx="4831882" cy="3139321"/>
          </a:xfrm>
          <a:prstGeom prst="rect">
            <a:avLst/>
          </a:prstGeom>
          <a:noFill/>
        </p:spPr>
        <p:txBody>
          <a:bodyPr wrap="square">
            <a:prstTxWarp prst="textWave1">
              <a:avLst/>
            </a:prstTxWarp>
            <a:spAutoFit/>
            <a:scene3d>
              <a:camera prst="orthographicFront"/>
              <a:lightRig rig="balanced" dir="t"/>
            </a:scene3d>
            <a:sp3d extrusionH="57150" contourW="25400">
              <a:bevelT w="69850" h="38100" prst="cross"/>
              <a:contourClr>
                <a:schemeClr val="accent4">
                  <a:lumMod val="60000"/>
                  <a:lumOff val="40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es-ES" sz="5400" dirty="0">
                <a:solidFill>
                  <a:srgbClr val="BB4935"/>
                </a:solidFill>
              </a:rPr>
              <a:t>LA CELEBRACIÓN</a:t>
            </a:r>
          </a:p>
        </p:txBody>
      </p:sp>
    </p:spTree>
    <p:extLst>
      <p:ext uri="{BB962C8B-B14F-4D97-AF65-F5344CB8AC3E}">
        <p14:creationId xmlns:p14="http://schemas.microsoft.com/office/powerpoint/2010/main" val="3513301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26CD3D1-6BA8-4BB4-EDFC-5DF1E7A25E42}"/>
              </a:ext>
            </a:extLst>
          </p:cNvPr>
          <p:cNvSpPr>
            <a:spLocks noGrp="1" noRot="1" noMove="1" noResize="1" noEditPoints="1" noAdjustHandles="1" noChangeArrowheads="1" noChangeShapeType="1"/>
          </p:cNvSpPr>
          <p:nvPr/>
        </p:nvSpPr>
        <p:spPr>
          <a:xfrm>
            <a:off x="0" y="0"/>
            <a:ext cx="12192000" cy="1556653"/>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597731E-EC01-884C-BE6A-175ADC503619}"/>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CÁNTICO DE MOISÉS </a:t>
            </a:r>
          </a:p>
        </p:txBody>
      </p:sp>
      <p:sp>
        <p:nvSpPr>
          <p:cNvPr id="5" name="CuadroTexto 4">
            <a:extLst>
              <a:ext uri="{FF2B5EF4-FFF2-40B4-BE49-F238E27FC236}">
                <a16:creationId xmlns:a16="http://schemas.microsoft.com/office/drawing/2014/main" id="{D99E1462-E09D-6924-EAFF-4857966B5BCE}"/>
              </a:ext>
            </a:extLst>
          </p:cNvPr>
          <p:cNvSpPr txBox="1"/>
          <p:nvPr/>
        </p:nvSpPr>
        <p:spPr>
          <a:xfrm>
            <a:off x="1356852" y="633323"/>
            <a:ext cx="9478292"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“Y cantan el cántico de Moisés siervo de Dios, y el cántico del Cordero, diciendo: Grandes y maravillosas son tus obras, Señor Dios Todopoderoso; justos y verdaderos son tus caminos, Rey de los santos” </a:t>
            </a:r>
            <a:r>
              <a:rPr lang="es-ES" sz="1400" b="1" dirty="0">
                <a:solidFill>
                  <a:schemeClr val="accent6">
                    <a:lumMod val="75000"/>
                  </a:schemeClr>
                </a:solidFill>
                <a:latin typeface="Comic Sans MS" panose="030F0702030302020204" pitchFamily="66" charset="0"/>
              </a:rPr>
              <a:t>(Apocalipsis 15:3)</a:t>
            </a:r>
          </a:p>
        </p:txBody>
      </p:sp>
      <p:sp>
        <p:nvSpPr>
          <p:cNvPr id="6" name="CuadroTexto 5">
            <a:extLst>
              <a:ext uri="{FF2B5EF4-FFF2-40B4-BE49-F238E27FC236}">
                <a16:creationId xmlns:a16="http://schemas.microsoft.com/office/drawing/2014/main" id="{D1132989-0E19-6160-D82E-73BFD8D1F53F}"/>
              </a:ext>
            </a:extLst>
          </p:cNvPr>
          <p:cNvSpPr txBox="1"/>
          <p:nvPr/>
        </p:nvSpPr>
        <p:spPr>
          <a:xfrm>
            <a:off x="276225" y="1556653"/>
            <a:ext cx="5692923" cy="1323439"/>
          </a:xfrm>
          <a:prstGeom prst="rect">
            <a:avLst/>
          </a:prstGeom>
          <a:noFill/>
        </p:spPr>
        <p:txBody>
          <a:bodyPr wrap="square" rtlCol="0">
            <a:spAutoFit/>
          </a:bodyPr>
          <a:lstStyle/>
          <a:p>
            <a:pPr>
              <a:spcBef>
                <a:spcPts val="600"/>
              </a:spcBef>
            </a:pPr>
            <a:r>
              <a:rPr lang="es-ES" sz="2000" b="1" dirty="0"/>
              <a:t>Al ver lo que había ocurrido, Moisés dirige a Israel en un cántico de alabanza, mientras María responde con un coro, junto a las mujeres (</a:t>
            </a:r>
            <a:r>
              <a:rPr lang="es-ES" sz="2000" b="1" dirty="0" err="1"/>
              <a:t>Éx</a:t>
            </a:r>
            <a:r>
              <a:rPr lang="es-ES" sz="2000" b="1" dirty="0"/>
              <a:t>. 15:1, 20-21).</a:t>
            </a:r>
          </a:p>
        </p:txBody>
      </p:sp>
      <p:pic>
        <p:nvPicPr>
          <p:cNvPr id="2" name="Imagen 1">
            <a:extLst>
              <a:ext uri="{FF2B5EF4-FFF2-40B4-BE49-F238E27FC236}">
                <a16:creationId xmlns:a16="http://schemas.microsoft.com/office/drawing/2014/main" id="{9AAAB814-2649-C882-1298-B337193918F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222853" y="1710813"/>
            <a:ext cx="5861957" cy="3078897"/>
          </a:xfrm>
          <a:prstGeom prst="rect">
            <a:avLst/>
          </a:prstGeom>
          <a:effectLst>
            <a:innerShdw blurRad="114300">
              <a:schemeClr val="accent3"/>
            </a:innerShdw>
          </a:effectLst>
        </p:spPr>
      </p:pic>
      <p:sp>
        <p:nvSpPr>
          <p:cNvPr id="7" name="CuadroTexto 6">
            <a:extLst>
              <a:ext uri="{FF2B5EF4-FFF2-40B4-BE49-F238E27FC236}">
                <a16:creationId xmlns:a16="http://schemas.microsoft.com/office/drawing/2014/main" id="{E3DCD460-CD46-91A7-59A4-B9096B09C778}"/>
              </a:ext>
            </a:extLst>
          </p:cNvPr>
          <p:cNvSpPr txBox="1"/>
          <p:nvPr/>
        </p:nvSpPr>
        <p:spPr>
          <a:xfrm>
            <a:off x="4129548" y="4813528"/>
            <a:ext cx="8062451" cy="707886"/>
          </a:xfrm>
          <a:prstGeom prst="rect">
            <a:avLst/>
          </a:prstGeom>
          <a:noFill/>
        </p:spPr>
        <p:txBody>
          <a:bodyPr wrap="square">
            <a:spAutoFit/>
          </a:bodyPr>
          <a:lstStyle/>
          <a:p>
            <a:pPr>
              <a:spcBef>
                <a:spcPts val="600"/>
              </a:spcBef>
            </a:pPr>
            <a:r>
              <a:rPr lang="es-ES" sz="2000" b="1" dirty="0"/>
              <a:t>Además, se anuncia lo que Dios está aún por hacer: “Tú los introducirás y los plantarás en el monte de tu heredad” (</a:t>
            </a:r>
            <a:r>
              <a:rPr lang="es-ES" sz="2000" b="1" dirty="0" err="1"/>
              <a:t>Éx</a:t>
            </a:r>
            <a:r>
              <a:rPr lang="es-ES" sz="2000" b="1" dirty="0"/>
              <a:t>. 15:17).</a:t>
            </a:r>
          </a:p>
        </p:txBody>
      </p:sp>
      <p:pic>
        <p:nvPicPr>
          <p:cNvPr id="9" name="Imagen 8" descr="Imagen que contiene interior, tabla, ventana, edificio&#10;&#10;El contenido generado por IA puede ser incorrecto.">
            <a:extLst>
              <a:ext uri="{FF2B5EF4-FFF2-40B4-BE49-F238E27FC236}">
                <a16:creationId xmlns:a16="http://schemas.microsoft.com/office/drawing/2014/main" id="{953DAB46-B56E-8B7B-0253-48E7726E42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76226" y="4842064"/>
            <a:ext cx="3646846" cy="1912697"/>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Dibujo de una persona&#10;&#10;El contenido generado por IA puede ser incorrecto.">
            <a:extLst>
              <a:ext uri="{FF2B5EF4-FFF2-40B4-BE49-F238E27FC236}">
                <a16:creationId xmlns:a16="http://schemas.microsoft.com/office/drawing/2014/main" id="{CFB3A006-36A9-2351-2661-5B93E8E6D0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14185" y="121701"/>
            <a:ext cx="1242667" cy="1344276"/>
          </a:xfrm>
          <a:prstGeom prst="rect">
            <a:avLst/>
          </a:prstGeom>
          <a:ln w="19050">
            <a:solidFill>
              <a:schemeClr val="tx1"/>
            </a:solidFill>
          </a:ln>
        </p:spPr>
      </p:pic>
      <p:pic>
        <p:nvPicPr>
          <p:cNvPr id="12" name="Imagen 11" descr="Patrón de fondo&#10;&#10;El contenido generado por IA puede ser incorrecto.">
            <a:extLst>
              <a:ext uri="{FF2B5EF4-FFF2-40B4-BE49-F238E27FC236}">
                <a16:creationId xmlns:a16="http://schemas.microsoft.com/office/drawing/2014/main" id="{B26CC097-3C96-3A8E-9607-765E2DBB1E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10835145" y="121700"/>
            <a:ext cx="1242667" cy="1344276"/>
          </a:xfrm>
          <a:prstGeom prst="rect">
            <a:avLst/>
          </a:prstGeom>
          <a:ln w="19050">
            <a:solidFill>
              <a:schemeClr val="tx1"/>
            </a:solidFill>
          </a:ln>
        </p:spPr>
      </p:pic>
      <p:sp>
        <p:nvSpPr>
          <p:cNvPr id="8" name="CuadroTexto 7">
            <a:extLst>
              <a:ext uri="{FF2B5EF4-FFF2-40B4-BE49-F238E27FC236}">
                <a16:creationId xmlns:a16="http://schemas.microsoft.com/office/drawing/2014/main" id="{D91FA766-A74B-9296-386C-52B3BD33187F}"/>
              </a:ext>
            </a:extLst>
          </p:cNvPr>
          <p:cNvSpPr txBox="1"/>
          <p:nvPr/>
        </p:nvSpPr>
        <p:spPr>
          <a:xfrm>
            <a:off x="276225" y="2903910"/>
            <a:ext cx="5692923" cy="1938992"/>
          </a:xfrm>
          <a:prstGeom prst="rect">
            <a:avLst/>
          </a:prstGeom>
          <a:noFill/>
        </p:spPr>
        <p:txBody>
          <a:bodyPr wrap="square">
            <a:spAutoFit/>
          </a:bodyPr>
          <a:lstStyle/>
          <a:p>
            <a:pPr>
              <a:spcBef>
                <a:spcPts val="600"/>
              </a:spcBef>
            </a:pPr>
            <a:r>
              <a:rPr lang="es-ES" sz="2000" b="1" dirty="0"/>
              <a:t>En este cántico, no se hace mención alguna de lo que Israel ha hecho. No solo alaba a Dios por haber destruido al enemigo (</a:t>
            </a:r>
            <a:r>
              <a:rPr lang="es-ES" sz="2000" b="1" dirty="0" err="1"/>
              <a:t>Éx</a:t>
            </a:r>
            <a:r>
              <a:rPr lang="es-ES" sz="2000" b="1" dirty="0"/>
              <a:t>. 15:6), sino que es admirado por sus obras (</a:t>
            </a:r>
            <a:r>
              <a:rPr lang="es-ES" sz="2000" b="1" dirty="0" err="1"/>
              <a:t>Éx</a:t>
            </a:r>
            <a:r>
              <a:rPr lang="es-ES" sz="2000" b="1" dirty="0"/>
              <a:t>. 15:11). Se anuncia la reacción de aquellos que oigan lo ocurrido (</a:t>
            </a:r>
            <a:r>
              <a:rPr lang="es-ES" sz="2000" b="1" dirty="0" err="1"/>
              <a:t>Éx</a:t>
            </a:r>
            <a:r>
              <a:rPr lang="es-ES" sz="2000" b="1" dirty="0"/>
              <a:t>. 15:14).</a:t>
            </a:r>
          </a:p>
        </p:txBody>
      </p:sp>
      <p:sp>
        <p:nvSpPr>
          <p:cNvPr id="14" name="CuadroTexto 13">
            <a:extLst>
              <a:ext uri="{FF2B5EF4-FFF2-40B4-BE49-F238E27FC236}">
                <a16:creationId xmlns:a16="http://schemas.microsoft.com/office/drawing/2014/main" id="{EF5FEE78-3177-0B47-98C9-DC9844335134}"/>
              </a:ext>
            </a:extLst>
          </p:cNvPr>
          <p:cNvSpPr txBox="1"/>
          <p:nvPr/>
        </p:nvSpPr>
        <p:spPr>
          <a:xfrm>
            <a:off x="4129548" y="5521414"/>
            <a:ext cx="8062452" cy="1323439"/>
          </a:xfrm>
          <a:prstGeom prst="rect">
            <a:avLst/>
          </a:prstGeom>
          <a:noFill/>
        </p:spPr>
        <p:txBody>
          <a:bodyPr wrap="square">
            <a:spAutoFit/>
          </a:bodyPr>
          <a:lstStyle/>
          <a:p>
            <a:pPr>
              <a:spcBef>
                <a:spcPts val="600"/>
              </a:spcBef>
            </a:pPr>
            <a:r>
              <a:rPr lang="es-ES" sz="2000" b="1" dirty="0"/>
              <a:t>Cuando los juicios de Dios se hayan manifestado, y el mal y la opresión hayan sido erradicados, los redimidos de las naciones lo alabarán por esos justos juicios, entonando el cántico de Moisés y del Cordero (Ap. 15:3).</a:t>
            </a:r>
          </a:p>
        </p:txBody>
      </p:sp>
    </p:spTree>
    <p:extLst>
      <p:ext uri="{BB962C8B-B14F-4D97-AF65-F5344CB8AC3E}">
        <p14:creationId xmlns:p14="http://schemas.microsoft.com/office/powerpoint/2010/main" val="228532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fltVal val="0.5"/>
                                          </p:val>
                                        </p:tav>
                                        <p:tav tm="100000">
                                          <p:val>
                                            <p:strVal val="#ppt_x"/>
                                          </p:val>
                                        </p:tav>
                                      </p:tavLst>
                                    </p:anim>
                                    <p:anim calcmode="lin" valueType="num">
                                      <p:cBhvr>
                                        <p:cTn id="20" dur="500" fill="hold"/>
                                        <p:tgtEl>
                                          <p:spTgt spid="11"/>
                                        </p:tgtEl>
                                        <p:attrNameLst>
                                          <p:attrName>ppt_y</p:attrName>
                                        </p:attrNameLst>
                                      </p:cBhvr>
                                      <p:tavLst>
                                        <p:tav tm="0">
                                          <p:val>
                                            <p:fltVal val="0.5"/>
                                          </p:val>
                                        </p:tav>
                                        <p:tav tm="100000">
                                          <p:val>
                                            <p:strVal val="#ppt_y"/>
                                          </p:val>
                                        </p:tav>
                                      </p:tavLst>
                                    </p:anim>
                                  </p:childTnLst>
                                </p:cTn>
                              </p:par>
                              <p:par>
                                <p:cTn id="21" presetID="53" presetClass="entr" presetSubtype="52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fltVal val="0.5"/>
                                          </p:val>
                                        </p:tav>
                                        <p:tav tm="100000">
                                          <p:val>
                                            <p:strVal val="#ppt_x"/>
                                          </p:val>
                                        </p:tav>
                                      </p:tavLst>
                                    </p:anim>
                                    <p:anim calcmode="lin" valueType="num">
                                      <p:cBhvr>
                                        <p:cTn id="27" dur="500" fill="hold"/>
                                        <p:tgtEl>
                                          <p:spTgt spid="12"/>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anim calcmode="lin" valueType="num">
                                      <p:cBhvr>
                                        <p:cTn id="33" dur="500" fill="hold"/>
                                        <p:tgtEl>
                                          <p:spTgt spid="5"/>
                                        </p:tgtEl>
                                        <p:attrNameLst>
                                          <p:attrName>ppt_x</p:attrName>
                                        </p:attrNameLst>
                                      </p:cBhvr>
                                      <p:tavLst>
                                        <p:tav tm="0">
                                          <p:val>
                                            <p:fltVal val="0.5"/>
                                          </p:val>
                                        </p:tav>
                                        <p:tav tm="100000">
                                          <p:val>
                                            <p:strVal val="#ppt_x"/>
                                          </p:val>
                                        </p:tav>
                                      </p:tavLst>
                                    </p:anim>
                                    <p:anim calcmode="lin" valueType="num">
                                      <p:cBhvr>
                                        <p:cTn id="34"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plus(in)">
                                      <p:cBhvr>
                                        <p:cTn id="39" dur="750"/>
                                        <p:tgtEl>
                                          <p:spTgt spid="2"/>
                                        </p:tgtEl>
                                      </p:cBhvr>
                                    </p:animEffect>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 calcmode="lin" valueType="num">
                                      <p:cBhvr>
                                        <p:cTn id="60" dur="500" fill="hold"/>
                                        <p:tgtEl>
                                          <p:spTgt spid="9"/>
                                        </p:tgtEl>
                                        <p:attrNameLst>
                                          <p:attrName>style.rotation</p:attrName>
                                        </p:attrNameLst>
                                      </p:cBhvr>
                                      <p:tavLst>
                                        <p:tav tm="0">
                                          <p:val>
                                            <p:fltVal val="360"/>
                                          </p:val>
                                        </p:tav>
                                        <p:tav tm="100000">
                                          <p:val>
                                            <p:fltVal val="0"/>
                                          </p:val>
                                        </p:tav>
                                      </p:tavLst>
                                    </p:anim>
                                    <p:animEffect transition="in" filter="fade">
                                      <p:cBhvr>
                                        <p:cTn id="61" dur="500"/>
                                        <p:tgtEl>
                                          <p:spTgt spid="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1EAF9E-162E-3B2C-A4FA-CFB0EE54B6D8}"/>
              </a:ext>
            </a:extLst>
          </p:cNvPr>
          <p:cNvSpPr txBox="1"/>
          <p:nvPr/>
        </p:nvSpPr>
        <p:spPr>
          <a:xfrm>
            <a:off x="565354" y="1277142"/>
            <a:ext cx="11061291" cy="4093428"/>
          </a:xfrm>
          <a:prstGeom prst="rect">
            <a:avLst/>
          </a:prstGeom>
          <a:noFill/>
        </p:spPr>
        <p:txBody>
          <a:bodyPr wrap="square">
            <a:spAutoFit/>
          </a:bodyPr>
          <a:lstStyle/>
          <a:p>
            <a:pPr>
              <a:spcBef>
                <a:spcPts val="600"/>
              </a:spcBef>
            </a:pPr>
            <a:r>
              <a:rPr lang="es-ES" sz="2600" b="1" dirty="0">
                <a:latin typeface="Constantia" panose="02030602050306030303" pitchFamily="18" charset="0"/>
              </a:rPr>
              <a:t>“Al libertar nuestras almas de la esclavitud del pecado, Dios ha obrado para nosotros una liberación todavía mayor que la de los hebreos ante el mar Rojo. Como la hueste hebrea, nosotros debemos alabar al Señor con nuestro corazón, nuestra alma, y nuestra voz por “sus maravillas para con los hijos de los hombres”. Salmos 107:8. Los que meditan en las grandes misericordias de Dios, y no olvidan sus dones menores, se llenan de felicidad y cantan en sus corazones al Señor. Las bendiciones diarias que recibimos de la mano de Dios, y sobre todo, la muerte de Jesús para poner la felicidad y el cielo a nuestro alcance, debieran ser objeto de constante gratitud”</a:t>
            </a:r>
          </a:p>
        </p:txBody>
      </p:sp>
      <p:sp>
        <p:nvSpPr>
          <p:cNvPr id="4" name="CuadroTexto 3">
            <a:extLst>
              <a:ext uri="{FF2B5EF4-FFF2-40B4-BE49-F238E27FC236}">
                <a16:creationId xmlns:a16="http://schemas.microsoft.com/office/drawing/2014/main" id="{7E93CBD3-B429-FE2C-6536-6A94EC990C19}"/>
              </a:ext>
            </a:extLst>
          </p:cNvPr>
          <p:cNvSpPr txBox="1"/>
          <p:nvPr/>
        </p:nvSpPr>
        <p:spPr>
          <a:xfrm>
            <a:off x="7545265" y="5529565"/>
            <a:ext cx="3776034" cy="338554"/>
          </a:xfrm>
          <a:prstGeom prst="rect">
            <a:avLst/>
          </a:prstGeom>
          <a:noFill/>
        </p:spPr>
        <p:txBody>
          <a:bodyPr wrap="none" rtlCol="0">
            <a:spAutoFit/>
          </a:bodyPr>
          <a:lstStyle/>
          <a:p>
            <a:pPr algn="r"/>
            <a:r>
              <a:rPr lang="es-ES" sz="1600" b="1" dirty="0"/>
              <a:t>E. G. W. (Conflicto y valor, 28 de marzo)</a:t>
            </a:r>
          </a:p>
        </p:txBody>
      </p:sp>
    </p:spTree>
    <p:extLst>
      <p:ext uri="{BB962C8B-B14F-4D97-AF65-F5344CB8AC3E}">
        <p14:creationId xmlns:p14="http://schemas.microsoft.com/office/powerpoint/2010/main" val="18743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dibujo de un grupo de personas en una playa&#10;&#10;El contenido generado por IA puede ser incorrecto.">
            <a:extLst>
              <a:ext uri="{FF2B5EF4-FFF2-40B4-BE49-F238E27FC236}">
                <a16:creationId xmlns:a16="http://schemas.microsoft.com/office/drawing/2014/main" id="{16C4B561-53AE-8A86-6C7D-7F931AE261C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3903ECB-7DE1-FC84-F0F2-D00206D9F053}"/>
              </a:ext>
            </a:extLst>
          </p:cNvPr>
          <p:cNvSpPr txBox="1"/>
          <p:nvPr/>
        </p:nvSpPr>
        <p:spPr>
          <a:xfrm>
            <a:off x="1" y="99017"/>
            <a:ext cx="1091316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“Pero Moisés dijo al pueblo: ‘No teman. Manténganse tranquilos, y verán la salvación que el Señor les dará hoy. Porque esos egipcios que hoy ven, nunca más los verán. El Señor peleará por ustedes. Estén tranquilos’ ” </a:t>
            </a:r>
            <a:r>
              <a:rPr kumimoji="0" lang="es-ES" sz="20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Éxodo 14:13-14</a:t>
            </a:r>
          </a:p>
        </p:txBody>
      </p:sp>
    </p:spTree>
    <p:extLst>
      <p:ext uri="{BB962C8B-B14F-4D97-AF65-F5344CB8AC3E}">
        <p14:creationId xmlns:p14="http://schemas.microsoft.com/office/powerpoint/2010/main" val="194234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936AAC3-4B24-CB58-81FB-79A444E68354}"/>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6EF29AF-08BA-3EF8-DDD1-0985ECE3406C}"/>
              </a:ext>
            </a:extLst>
          </p:cNvPr>
          <p:cNvSpPr txBox="1"/>
          <p:nvPr/>
        </p:nvSpPr>
        <p:spPr>
          <a:xfrm>
            <a:off x="5204027" y="3609975"/>
            <a:ext cx="6981825" cy="309315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913031"/>
                </a:solidFill>
              </a:rPr>
              <a:t>La salida de Egipto:</a:t>
            </a:r>
          </a:p>
          <a:p>
            <a:pPr lvl="1">
              <a:spcBef>
                <a:spcPts val="600"/>
              </a:spcBef>
            </a:pPr>
            <a:r>
              <a:rPr lang="es-ES" sz="2000" b="1" dirty="0"/>
              <a:t>¡Por favor, váyanse! (Éxodo 12:31-36)</a:t>
            </a:r>
          </a:p>
          <a:p>
            <a:pPr lvl="1">
              <a:spcBef>
                <a:spcPts val="600"/>
              </a:spcBef>
            </a:pPr>
            <a:r>
              <a:rPr lang="es-ES" sz="2000" b="1" dirty="0"/>
              <a:t>La consagración de los primogénitos (Éxodo 13:1-16)</a:t>
            </a:r>
          </a:p>
          <a:p>
            <a:pPr>
              <a:spcBef>
                <a:spcPts val="600"/>
              </a:spcBef>
            </a:pPr>
            <a:r>
              <a:rPr lang="es-ES" sz="2000" b="1" dirty="0">
                <a:solidFill>
                  <a:srgbClr val="6E3290"/>
                </a:solidFill>
              </a:rPr>
              <a:t>El cruce del Mar Rojo:</a:t>
            </a:r>
          </a:p>
          <a:p>
            <a:pPr lvl="1">
              <a:spcBef>
                <a:spcPts val="600"/>
              </a:spcBef>
            </a:pPr>
            <a:r>
              <a:rPr lang="es-ES" sz="2000" b="1" dirty="0"/>
              <a:t>Atrapados en el desierto (Éxodo 13:17-14:12)</a:t>
            </a:r>
          </a:p>
          <a:p>
            <a:pPr lvl="1">
              <a:spcBef>
                <a:spcPts val="600"/>
              </a:spcBef>
            </a:pPr>
            <a:r>
              <a:rPr lang="es-ES" sz="2000" b="1" dirty="0"/>
              <a:t>Un camino en el mar (Éxodo 14:13-31)</a:t>
            </a:r>
          </a:p>
          <a:p>
            <a:pPr>
              <a:spcBef>
                <a:spcPts val="600"/>
              </a:spcBef>
            </a:pPr>
            <a:r>
              <a:rPr lang="es-ES" sz="2000" b="1" dirty="0">
                <a:solidFill>
                  <a:srgbClr val="1C6881"/>
                </a:solidFill>
              </a:rPr>
              <a:t>La celebración:</a:t>
            </a:r>
          </a:p>
          <a:p>
            <a:pPr lvl="1">
              <a:spcBef>
                <a:spcPts val="600"/>
              </a:spcBef>
            </a:pPr>
            <a:r>
              <a:rPr lang="es-ES" sz="2000" b="1" dirty="0"/>
              <a:t>El cántico de Moisés (Éxodo 15:1-21)</a:t>
            </a:r>
          </a:p>
        </p:txBody>
      </p:sp>
      <p:sp>
        <p:nvSpPr>
          <p:cNvPr id="3" name="CuadroTexto 2">
            <a:extLst>
              <a:ext uri="{FF2B5EF4-FFF2-40B4-BE49-F238E27FC236}">
                <a16:creationId xmlns:a16="http://schemas.microsoft.com/office/drawing/2014/main" id="{A5040ACD-830A-D98F-D86A-90FFCC9DA0FA}"/>
              </a:ext>
            </a:extLst>
          </p:cNvPr>
          <p:cNvSpPr txBox="1"/>
          <p:nvPr/>
        </p:nvSpPr>
        <p:spPr>
          <a:xfrm>
            <a:off x="415721" y="208936"/>
            <a:ext cx="7277100" cy="1015663"/>
          </a:xfrm>
          <a:prstGeom prst="rect">
            <a:avLst/>
          </a:prstGeom>
          <a:noFill/>
        </p:spPr>
        <p:txBody>
          <a:bodyPr wrap="square" rtlCol="0">
            <a:spAutoFit/>
          </a:bodyPr>
          <a:lstStyle/>
          <a:p>
            <a:pPr>
              <a:spcBef>
                <a:spcPts val="600"/>
              </a:spcBef>
            </a:pPr>
            <a:r>
              <a:rPr lang="es-ES" sz="2000" b="1" dirty="0"/>
              <a:t>Dios ya avisó desde el principio que la salida de Egipto iba a implicar la muerte –o, al menos, la amenaza de muerte– del primogénito de Faraón (Éxodo 4:22-23).</a:t>
            </a:r>
          </a:p>
        </p:txBody>
      </p:sp>
      <p:pic>
        <p:nvPicPr>
          <p:cNvPr id="5" name="Imagen 4" descr="Imagen que contiene tabla, mujer, comida, pequeño&#10;&#10;El contenido generado por IA puede ser incorrecto.">
            <a:extLst>
              <a:ext uri="{FF2B5EF4-FFF2-40B4-BE49-F238E27FC236}">
                <a16:creationId xmlns:a16="http://schemas.microsoft.com/office/drawing/2014/main" id="{EF370BF0-ADC0-04E0-121E-7F7B1D0225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7875641" y="213863"/>
            <a:ext cx="4028460" cy="3248025"/>
          </a:xfrm>
          <a:prstGeom prst="round2DiagRect">
            <a:avLst>
              <a:gd name="adj1" fmla="val 16667"/>
              <a:gd name="adj2" fmla="val 50000"/>
            </a:avLst>
          </a:prstGeom>
          <a:ln w="38100" cap="sq">
            <a:solidFill>
              <a:srgbClr val="C00000"/>
            </a:solidFill>
            <a:miter lim="800000"/>
          </a:ln>
          <a:effectLst>
            <a:outerShdw blurRad="254000" algn="tl" rotWithShape="0">
              <a:srgbClr val="000000">
                <a:alpha val="43000"/>
              </a:srgbClr>
            </a:outerShdw>
          </a:effectLst>
        </p:spPr>
      </p:pic>
      <p:pic>
        <p:nvPicPr>
          <p:cNvPr id="7" name="Imagen 6" descr="Un dibujo de una persona&#10;&#10;El contenido generado por IA puede ser incorrecto.">
            <a:extLst>
              <a:ext uri="{FF2B5EF4-FFF2-40B4-BE49-F238E27FC236}">
                <a16:creationId xmlns:a16="http://schemas.microsoft.com/office/drawing/2014/main" id="{82CBE855-5444-7176-65E4-B45D1833D5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258405" y="3609975"/>
            <a:ext cx="1924358" cy="2997302"/>
          </a:xfrm>
          <a:prstGeom prst="roundRect">
            <a:avLst>
              <a:gd name="adj" fmla="val 13875"/>
            </a:avLst>
          </a:prstGeom>
          <a:solidFill>
            <a:srgbClr val="FFFFFF"/>
          </a:solidFill>
          <a:ln w="76200" cap="sq">
            <a:solidFill>
              <a:srgbClr val="3E7E7E"/>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a:extLst>
              <a:ext uri="{FF2B5EF4-FFF2-40B4-BE49-F238E27FC236}">
                <a16:creationId xmlns:a16="http://schemas.microsoft.com/office/drawing/2014/main" id="{EEA6C703-9F6E-BBA8-C7CA-68818C856A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340077" y="3609975"/>
            <a:ext cx="2143432" cy="2997302"/>
          </a:xfrm>
          <a:prstGeom prst="roundRect">
            <a:avLst>
              <a:gd name="adj" fmla="val 11965"/>
            </a:avLst>
          </a:prstGeom>
          <a:solidFill>
            <a:srgbClr val="FFFFFF"/>
          </a:solidFill>
          <a:ln w="76200" cap="sq">
            <a:solidFill>
              <a:srgbClr val="A55F47"/>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a:extLst>
              <a:ext uri="{FF2B5EF4-FFF2-40B4-BE49-F238E27FC236}">
                <a16:creationId xmlns:a16="http://schemas.microsoft.com/office/drawing/2014/main" id="{93C195D3-19F3-B504-C922-6A81E163E4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5017" y="4413996"/>
            <a:ext cx="286938" cy="298241"/>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74FE1C79-D685-6A44-2737-0ADAC770D8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45017" y="6321326"/>
            <a:ext cx="286938" cy="29824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0E47F4F3-0498-B04A-1962-FCC68A00C6A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45017" y="5551855"/>
            <a:ext cx="286938" cy="298241"/>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322FB9A4-02F6-9AC6-CE54-5EAD870256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45017" y="5175580"/>
            <a:ext cx="286938" cy="298241"/>
          </a:xfrm>
          <a:prstGeom prst="rect">
            <a:avLst/>
          </a:prstGeom>
          <a:effectLst>
            <a:outerShdw blurRad="50800" dist="38100" dir="8100000" algn="tr" rotWithShape="0">
              <a:prstClr val="black">
                <a:alpha val="40000"/>
              </a:prstClr>
            </a:outerShdw>
          </a:effectLst>
        </p:spPr>
      </p:pic>
      <p:pic>
        <p:nvPicPr>
          <p:cNvPr id="22" name="Imagen 21" descr="Imagen que contiene tabla&#10;&#10;El contenido generado por IA puede ser incorrecto.">
            <a:extLst>
              <a:ext uri="{FF2B5EF4-FFF2-40B4-BE49-F238E27FC236}">
                <a16:creationId xmlns:a16="http://schemas.microsoft.com/office/drawing/2014/main" id="{EB3B67A6-8258-295E-174E-6F51561011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45017" y="4050678"/>
            <a:ext cx="286938" cy="298241"/>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99D2434C-EE10-5145-011E-108A672F025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2746038" flipV="1">
            <a:off x="4735061" y="5943097"/>
            <a:ext cx="399662" cy="428000"/>
          </a:xfrm>
          <a:prstGeom prst="rect">
            <a:avLst/>
          </a:prstGeom>
        </p:spPr>
      </p:pic>
      <p:pic>
        <p:nvPicPr>
          <p:cNvPr id="29" name="Imagen 28" descr="Imagen que contiene Icono&#10;&#10;El contenido generado por IA puede ser incorrecto.">
            <a:extLst>
              <a:ext uri="{FF2B5EF4-FFF2-40B4-BE49-F238E27FC236}">
                <a16:creationId xmlns:a16="http://schemas.microsoft.com/office/drawing/2014/main" id="{658B5138-DF7D-5A84-9FF2-DD53BE6235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2746038" flipV="1">
            <a:off x="4735061" y="4803533"/>
            <a:ext cx="399662" cy="428000"/>
          </a:xfrm>
          <a:prstGeom prst="rect">
            <a:avLst/>
          </a:prstGeom>
        </p:spPr>
      </p:pic>
      <p:pic>
        <p:nvPicPr>
          <p:cNvPr id="32" name="Imagen 31" descr="Icono&#10;&#10;El contenido generado por IA puede ser incorrecto.">
            <a:extLst>
              <a:ext uri="{FF2B5EF4-FFF2-40B4-BE49-F238E27FC236}">
                <a16:creationId xmlns:a16="http://schemas.microsoft.com/office/drawing/2014/main" id="{6999D684-DEB0-C685-BA3D-324C791081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2746038" flipV="1">
            <a:off x="4735061" y="3677171"/>
            <a:ext cx="399662" cy="428000"/>
          </a:xfrm>
          <a:prstGeom prst="rect">
            <a:avLst/>
          </a:prstGeom>
        </p:spPr>
      </p:pic>
      <p:sp>
        <p:nvSpPr>
          <p:cNvPr id="6" name="CuadroTexto 5">
            <a:extLst>
              <a:ext uri="{FF2B5EF4-FFF2-40B4-BE49-F238E27FC236}">
                <a16:creationId xmlns:a16="http://schemas.microsoft.com/office/drawing/2014/main" id="{79AD9F4B-1755-717E-F50B-E3F3D5DA6E02}"/>
              </a:ext>
            </a:extLst>
          </p:cNvPr>
          <p:cNvSpPr txBox="1"/>
          <p:nvPr/>
        </p:nvSpPr>
        <p:spPr>
          <a:xfrm>
            <a:off x="415721" y="2544770"/>
            <a:ext cx="7277100" cy="1015663"/>
          </a:xfrm>
          <a:prstGeom prst="rect">
            <a:avLst/>
          </a:prstGeom>
          <a:noFill/>
        </p:spPr>
        <p:txBody>
          <a:bodyPr wrap="square">
            <a:spAutoFit/>
          </a:bodyPr>
          <a:lstStyle/>
          <a:p>
            <a:pPr>
              <a:spcBef>
                <a:spcPts val="600"/>
              </a:spcBef>
            </a:pPr>
            <a:r>
              <a:rPr lang="es-ES" sz="2000" b="1" dirty="0"/>
              <a:t>Tras cruzar el Mar Rojo, liberados definitivamente de la esclavitud de Egipto, Israel prorrumpió en un cántico de alabanza a su Libertador.</a:t>
            </a:r>
          </a:p>
        </p:txBody>
      </p:sp>
      <p:sp>
        <p:nvSpPr>
          <p:cNvPr id="10" name="CuadroTexto 9">
            <a:extLst>
              <a:ext uri="{FF2B5EF4-FFF2-40B4-BE49-F238E27FC236}">
                <a16:creationId xmlns:a16="http://schemas.microsoft.com/office/drawing/2014/main" id="{67B8E876-5C2F-06FE-9B5A-61E5EB3F9F83}"/>
              </a:ext>
            </a:extLst>
          </p:cNvPr>
          <p:cNvSpPr txBox="1"/>
          <p:nvPr/>
        </p:nvSpPr>
        <p:spPr>
          <a:xfrm>
            <a:off x="415720" y="1224599"/>
            <a:ext cx="7277099" cy="1323439"/>
          </a:xfrm>
          <a:prstGeom prst="rect">
            <a:avLst/>
          </a:prstGeom>
          <a:noFill/>
        </p:spPr>
        <p:txBody>
          <a:bodyPr wrap="square">
            <a:spAutoFit/>
          </a:bodyPr>
          <a:lstStyle/>
          <a:p>
            <a:pPr>
              <a:spcBef>
                <a:spcPts val="600"/>
              </a:spcBef>
            </a:pPr>
            <a:r>
              <a:rPr lang="es-ES" sz="2000" b="1" dirty="0"/>
              <a:t>Para evitar la muerte de los primogénitos y poder sacarlos de Egipto, Dios les había pedido un acto de fe: el rito de la Pascua. Ahora, que les estaba conduciendo a un callejón sin salida, era el momento de dar el segundo paso de fe: avanzar.</a:t>
            </a:r>
          </a:p>
        </p:txBody>
      </p:sp>
    </p:spTree>
    <p:extLst>
      <p:ext uri="{BB962C8B-B14F-4D97-AF65-F5344CB8AC3E}">
        <p14:creationId xmlns:p14="http://schemas.microsoft.com/office/powerpoint/2010/main" val="233732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800" decel="100000"/>
                                        <p:tgtEl>
                                          <p:spTgt spid="7"/>
                                        </p:tgtEl>
                                      </p:cBhvr>
                                    </p:animEffect>
                                    <p:anim calcmode="lin" valueType="num">
                                      <p:cBhvr>
                                        <p:cTn id="22" dur="800" decel="100000" fill="hold"/>
                                        <p:tgtEl>
                                          <p:spTgt spid="7"/>
                                        </p:tgtEl>
                                        <p:attrNameLst>
                                          <p:attrName>style.rotation</p:attrName>
                                        </p:attrNameLst>
                                      </p:cBhvr>
                                      <p:tavLst>
                                        <p:tav tm="0">
                                          <p:val>
                                            <p:fltVal val="-90"/>
                                          </p:val>
                                        </p:tav>
                                        <p:tav tm="100000">
                                          <p:val>
                                            <p:fltVal val="0"/>
                                          </p:val>
                                        </p:tav>
                                      </p:tavLst>
                                    </p:anim>
                                    <p:anim calcmode="lin" valueType="num">
                                      <p:cBhvr>
                                        <p:cTn id="23" dur="800" decel="100000" fill="hold"/>
                                        <p:tgtEl>
                                          <p:spTgt spid="7"/>
                                        </p:tgtEl>
                                        <p:attrNameLst>
                                          <p:attrName>ppt_x</p:attrName>
                                        </p:attrNameLst>
                                      </p:cBhvr>
                                      <p:tavLst>
                                        <p:tav tm="0">
                                          <p:val>
                                            <p:strVal val="#ppt_x+0.4"/>
                                          </p:val>
                                        </p:tav>
                                        <p:tav tm="100000">
                                          <p:val>
                                            <p:strVal val="#ppt_x-0.05"/>
                                          </p:val>
                                        </p:tav>
                                      </p:tavLst>
                                    </p:anim>
                                    <p:anim calcmode="lin" valueType="num">
                                      <p:cBhvr>
                                        <p:cTn id="24" dur="800" decel="100000" fill="hold"/>
                                        <p:tgtEl>
                                          <p:spTgt spid="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7" presetID="3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49" presetClass="entr" presetSubtype="0" decel="10000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49" presetClass="entr" presetSubtype="0" decel="10000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style.rotation</p:attrName>
                                        </p:attrNameLst>
                                      </p:cBhvr>
                                      <p:tavLst>
                                        <p:tav tm="0">
                                          <p:val>
                                            <p:fltVal val="360"/>
                                          </p:val>
                                        </p:tav>
                                        <p:tav tm="100000">
                                          <p:val>
                                            <p:fltVal val="0"/>
                                          </p:val>
                                        </p:tav>
                                      </p:tavLst>
                                    </p:anim>
                                    <p:animEffect transition="in" filter="fade">
                                      <p:cBhvr>
                                        <p:cTn id="66" dur="500"/>
                                        <p:tgtEl>
                                          <p:spTgt spid="14"/>
                                        </p:tgtEl>
                                      </p:cBhvr>
                                    </p:animEffect>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49" presetClass="entr" presetSubtype="0" decel="10000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360"/>
                                          </p:val>
                                        </p:tav>
                                        <p:tav tm="100000">
                                          <p:val>
                                            <p:fltVal val="0"/>
                                          </p:val>
                                        </p:tav>
                                      </p:tavLst>
                                    </p:anim>
                                    <p:animEffect transition="in" filter="fade">
                                      <p:cBhvr>
                                        <p:cTn id="87" dur="500"/>
                                        <p:tgtEl>
                                          <p:spTgt spid="19"/>
                                        </p:tgtEl>
                                      </p:cBhvr>
                                    </p:animEffect>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par>
                          <p:cTn id="92" fill="hold">
                            <p:stCondLst>
                              <p:cond delay="2000"/>
                            </p:stCondLst>
                            <p:childTnLst>
                              <p:par>
                                <p:cTn id="93" presetID="49" presetClass="entr" presetSubtype="0" decel="10000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 calcmode="lin" valueType="num">
                                      <p:cBhvr>
                                        <p:cTn id="97" dur="500" fill="hold"/>
                                        <p:tgtEl>
                                          <p:spTgt spid="18"/>
                                        </p:tgtEl>
                                        <p:attrNameLst>
                                          <p:attrName>style.rotation</p:attrName>
                                        </p:attrNameLst>
                                      </p:cBhvr>
                                      <p:tavLst>
                                        <p:tav tm="0">
                                          <p:val>
                                            <p:fltVal val="360"/>
                                          </p:val>
                                        </p:tav>
                                        <p:tav tm="100000">
                                          <p:val>
                                            <p:fltVal val="0"/>
                                          </p:val>
                                        </p:tav>
                                      </p:tavLst>
                                    </p:anim>
                                    <p:animEffect transition="in" filter="fade">
                                      <p:cBhvr>
                                        <p:cTn id="98" dur="500"/>
                                        <p:tgtEl>
                                          <p:spTgt spid="18"/>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5" end="5"/>
                                            </p:txEl>
                                          </p:spTgt>
                                        </p:tgtEl>
                                        <p:attrNameLst>
                                          <p:attrName>style.visibility</p:attrName>
                                        </p:attrNameLst>
                                      </p:cBhvr>
                                      <p:to>
                                        <p:strVal val="visible"/>
                                      </p:to>
                                    </p:set>
                                    <p:animEffect transition="in" filter="wipe(left)">
                                      <p:cBhvr>
                                        <p:cTn id="102" dur="500"/>
                                        <p:tgtEl>
                                          <p:spTgt spid="2">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12"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0-#ppt_w/2"/>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49" presetClass="entr" presetSubtype="0" decel="100000" fill="hold" nodeType="after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500" fill="hold"/>
                                        <p:tgtEl>
                                          <p:spTgt spid="15"/>
                                        </p:tgtEl>
                                        <p:attrNameLst>
                                          <p:attrName>ppt_w</p:attrName>
                                        </p:attrNameLst>
                                      </p:cBhvr>
                                      <p:tavLst>
                                        <p:tav tm="0">
                                          <p:val>
                                            <p:fltVal val="0"/>
                                          </p:val>
                                        </p:tav>
                                        <p:tav tm="100000">
                                          <p:val>
                                            <p:strVal val="#ppt_w"/>
                                          </p:val>
                                        </p:tav>
                                      </p:tavLst>
                                    </p:anim>
                                    <p:anim calcmode="lin" valueType="num">
                                      <p:cBhvr>
                                        <p:cTn id="117" dur="500" fill="hold"/>
                                        <p:tgtEl>
                                          <p:spTgt spid="15"/>
                                        </p:tgtEl>
                                        <p:attrNameLst>
                                          <p:attrName>ppt_h</p:attrName>
                                        </p:attrNameLst>
                                      </p:cBhvr>
                                      <p:tavLst>
                                        <p:tav tm="0">
                                          <p:val>
                                            <p:fltVal val="0"/>
                                          </p:val>
                                        </p:tav>
                                        <p:tav tm="100000">
                                          <p:val>
                                            <p:strVal val="#ppt_h"/>
                                          </p:val>
                                        </p:tav>
                                      </p:tavLst>
                                    </p:anim>
                                    <p:anim calcmode="lin" valueType="num">
                                      <p:cBhvr>
                                        <p:cTn id="118" dur="500" fill="hold"/>
                                        <p:tgtEl>
                                          <p:spTgt spid="15"/>
                                        </p:tgtEl>
                                        <p:attrNameLst>
                                          <p:attrName>style.rotation</p:attrName>
                                        </p:attrNameLst>
                                      </p:cBhvr>
                                      <p:tavLst>
                                        <p:tav tm="0">
                                          <p:val>
                                            <p:fltVal val="360"/>
                                          </p:val>
                                        </p:tav>
                                        <p:tav tm="100000">
                                          <p:val>
                                            <p:fltVal val="0"/>
                                          </p:val>
                                        </p:tav>
                                      </p:tavLst>
                                    </p:anim>
                                    <p:animEffect transition="in" filter="fade">
                                      <p:cBhvr>
                                        <p:cTn id="119" dur="500"/>
                                        <p:tgtEl>
                                          <p:spTgt spid="15"/>
                                        </p:tgtEl>
                                      </p:cBhvr>
                                    </p:animEffect>
                                  </p:childTnLst>
                                </p:cTn>
                              </p:par>
                            </p:childTnLst>
                          </p:cTn>
                        </p:par>
                        <p:par>
                          <p:cTn id="120" fill="hold">
                            <p:stCondLst>
                              <p:cond delay="1500"/>
                            </p:stCondLst>
                            <p:childTnLst>
                              <p:par>
                                <p:cTn id="121" presetID="22" presetClass="entr" presetSubtype="8" fill="hold" grpId="0" nodeType="afterEffect">
                                  <p:stCondLst>
                                    <p:cond delay="0"/>
                                  </p:stCondLst>
                                  <p:childTnLst>
                                    <p:set>
                                      <p:cBhvr>
                                        <p:cTn id="122" dur="1" fill="hold">
                                          <p:stCondLst>
                                            <p:cond delay="0"/>
                                          </p:stCondLst>
                                        </p:cTn>
                                        <p:tgtEl>
                                          <p:spTgt spid="2">
                                            <p:txEl>
                                              <p:pRg st="7" end="7"/>
                                            </p:txEl>
                                          </p:spTgt>
                                        </p:tgtEl>
                                        <p:attrNameLst>
                                          <p:attrName>style.visibility</p:attrName>
                                        </p:attrNameLst>
                                      </p:cBhvr>
                                      <p:to>
                                        <p:strVal val="visible"/>
                                      </p:to>
                                    </p:set>
                                    <p:animEffect transition="in" filter="wipe(left)">
                                      <p:cBhvr>
                                        <p:cTn id="12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CCAD0"/>
            </a:gs>
            <a:gs pos="55000">
              <a:srgbClr val="B08693"/>
            </a:gs>
            <a:gs pos="83000">
              <a:srgbClr val="905E6D"/>
            </a:gs>
            <a:gs pos="100000">
              <a:srgbClr val="905E6D"/>
            </a:gs>
          </a:gsLst>
          <a:lin ang="5400000" scaled="1"/>
          <a:tileRect/>
        </a:gradFill>
        <a:effectLst/>
      </p:bgPr>
    </p:bg>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4B288758-4087-240F-5CFE-A8C86943966D}"/>
              </a:ext>
            </a:extLst>
          </p:cNvPr>
          <p:cNvSpPr txBox="1"/>
          <p:nvPr/>
        </p:nvSpPr>
        <p:spPr>
          <a:xfrm>
            <a:off x="8167685" y="7688"/>
            <a:ext cx="3900490" cy="4154984"/>
          </a:xfrm>
          <a:prstGeom prst="rect">
            <a:avLst/>
          </a:prstGeom>
          <a:noFill/>
        </p:spPr>
        <p:txBody>
          <a:bodyPr wrap="square">
            <a:spAutoFit/>
            <a:scene3d>
              <a:camera prst="orthographicFront"/>
              <a:lightRig rig="balanced" dir="t"/>
            </a:scene3d>
            <a:sp3d extrusionH="57150" contourW="25400">
              <a:bevelT w="69850" h="38100" prst="cross"/>
              <a:contourClr>
                <a:schemeClr val="accent2"/>
              </a:contourClr>
            </a:sp3d>
          </a:bodyPr>
          <a:lstStyle/>
          <a:p>
            <a:pPr algn="ctr"/>
            <a:r>
              <a:rPr lang="es-ES" sz="6600" b="1" dirty="0">
                <a:ln w="22225">
                  <a:noFill/>
                  <a:prstDash val="solid"/>
                </a:ln>
                <a:solidFill>
                  <a:srgbClr val="FDE849"/>
                </a:solidFill>
                <a:effectLst>
                  <a:outerShdw blurRad="38100" dist="38100" dir="2700000" algn="tl">
                    <a:srgbClr val="000000">
                      <a:alpha val="43137"/>
                    </a:srgbClr>
                  </a:outerShdw>
                </a:effectLst>
              </a:rPr>
              <a:t>LA SALIDA DE EGIPTO</a:t>
            </a:r>
          </a:p>
        </p:txBody>
      </p:sp>
      <p:grpSp>
        <p:nvGrpSpPr>
          <p:cNvPr id="22" name="Grupo 21">
            <a:extLst>
              <a:ext uri="{FF2B5EF4-FFF2-40B4-BE49-F238E27FC236}">
                <a16:creationId xmlns:a16="http://schemas.microsoft.com/office/drawing/2014/main" id="{E5FBED5C-E5B8-3108-0E13-4F7312754881}"/>
              </a:ext>
            </a:extLst>
          </p:cNvPr>
          <p:cNvGrpSpPr/>
          <p:nvPr/>
        </p:nvGrpSpPr>
        <p:grpSpPr>
          <a:xfrm>
            <a:off x="161925" y="340645"/>
            <a:ext cx="11806963" cy="6315172"/>
            <a:chOff x="161925" y="340645"/>
            <a:chExt cx="11806963" cy="6315172"/>
          </a:xfrm>
          <a:blipFill dpi="0" rotWithShape="1">
            <a:blip r:embed="rId2"/>
            <a:srcRect/>
            <a:stretch>
              <a:fillRect l="-14000" b="-7000"/>
            </a:stretch>
          </a:blipFill>
        </p:grpSpPr>
        <p:sp>
          <p:nvSpPr>
            <p:cNvPr id="3" name="Hexágono 2">
              <a:extLst>
                <a:ext uri="{FF2B5EF4-FFF2-40B4-BE49-F238E27FC236}">
                  <a16:creationId xmlns:a16="http://schemas.microsoft.com/office/drawing/2014/main" id="{C325804B-D3C1-AEA1-B701-FC0B127A0617}"/>
                </a:ext>
              </a:extLst>
            </p:cNvPr>
            <p:cNvSpPr/>
            <p:nvPr/>
          </p:nvSpPr>
          <p:spPr>
            <a:xfrm>
              <a:off x="2700337" y="17074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Hexágono 5">
              <a:extLst>
                <a:ext uri="{FF2B5EF4-FFF2-40B4-BE49-F238E27FC236}">
                  <a16:creationId xmlns:a16="http://schemas.microsoft.com/office/drawing/2014/main" id="{3494CCF2-60BB-2E9B-4594-A102CCBC7EA1}"/>
                </a:ext>
              </a:extLst>
            </p:cNvPr>
            <p:cNvSpPr/>
            <p:nvPr/>
          </p:nvSpPr>
          <p:spPr>
            <a:xfrm>
              <a:off x="5281611" y="29552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Hexágono 6">
              <a:extLst>
                <a:ext uri="{FF2B5EF4-FFF2-40B4-BE49-F238E27FC236}">
                  <a16:creationId xmlns:a16="http://schemas.microsoft.com/office/drawing/2014/main" id="{D00C06A8-7BE8-8D11-DD64-519632B6B444}"/>
                </a:ext>
              </a:extLst>
            </p:cNvPr>
            <p:cNvSpPr/>
            <p:nvPr/>
          </p:nvSpPr>
          <p:spPr>
            <a:xfrm>
              <a:off x="204787" y="45970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Hexágono 7">
              <a:extLst>
                <a:ext uri="{FF2B5EF4-FFF2-40B4-BE49-F238E27FC236}">
                  <a16:creationId xmlns:a16="http://schemas.microsoft.com/office/drawing/2014/main" id="{082CF22A-C6E4-0FE3-CCC7-F924E8B9AA95}"/>
                </a:ext>
              </a:extLst>
            </p:cNvPr>
            <p:cNvSpPr/>
            <p:nvPr/>
          </p:nvSpPr>
          <p:spPr>
            <a:xfrm>
              <a:off x="7777161" y="4212554"/>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Hexágono 8">
              <a:extLst>
                <a:ext uri="{FF2B5EF4-FFF2-40B4-BE49-F238E27FC236}">
                  <a16:creationId xmlns:a16="http://schemas.microsoft.com/office/drawing/2014/main" id="{29168717-D2E1-F177-8204-6C3201821578}"/>
                </a:ext>
              </a:extLst>
            </p:cNvPr>
            <p:cNvSpPr/>
            <p:nvPr/>
          </p:nvSpPr>
          <p:spPr>
            <a:xfrm>
              <a:off x="2700337" y="42125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Hexágono 9">
              <a:extLst>
                <a:ext uri="{FF2B5EF4-FFF2-40B4-BE49-F238E27FC236}">
                  <a16:creationId xmlns:a16="http://schemas.microsoft.com/office/drawing/2014/main" id="{BBE0AC3D-5582-93DF-E5A8-A72B4C309C2D}"/>
                </a:ext>
              </a:extLst>
            </p:cNvPr>
            <p:cNvSpPr/>
            <p:nvPr/>
          </p:nvSpPr>
          <p:spPr>
            <a:xfrm>
              <a:off x="204787" y="29933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Hexágono 10">
              <a:extLst>
                <a:ext uri="{FF2B5EF4-FFF2-40B4-BE49-F238E27FC236}">
                  <a16:creationId xmlns:a16="http://schemas.microsoft.com/office/drawing/2014/main" id="{09245A0B-0465-4092-9358-38AF63CCAB01}"/>
                </a:ext>
              </a:extLst>
            </p:cNvPr>
            <p:cNvSpPr/>
            <p:nvPr/>
          </p:nvSpPr>
          <p:spPr>
            <a:xfrm>
              <a:off x="5281612" y="4501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Hexágono 11">
              <a:extLst>
                <a:ext uri="{FF2B5EF4-FFF2-40B4-BE49-F238E27FC236}">
                  <a16:creationId xmlns:a16="http://schemas.microsoft.com/office/drawing/2014/main" id="{1192FCC6-B294-9E36-E4CC-487B6B16D1A7}"/>
                </a:ext>
              </a:extLst>
            </p:cNvPr>
            <p:cNvSpPr/>
            <p:nvPr/>
          </p:nvSpPr>
          <p:spPr>
            <a:xfrm>
              <a:off x="161925"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Hexágono 11">
              <a:extLst>
                <a:ext uri="{FF2B5EF4-FFF2-40B4-BE49-F238E27FC236}">
                  <a16:creationId xmlns:a16="http://schemas.microsoft.com/office/drawing/2014/main" id="{582D6C85-2EEB-83ED-E6A5-CE09A68DD174}"/>
                </a:ext>
              </a:extLst>
            </p:cNvPr>
            <p:cNvSpPr/>
            <p:nvPr/>
          </p:nvSpPr>
          <p:spPr>
            <a:xfrm>
              <a:off x="5281610"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Hexágono 14">
              <a:extLst>
                <a:ext uri="{FF2B5EF4-FFF2-40B4-BE49-F238E27FC236}">
                  <a16:creationId xmlns:a16="http://schemas.microsoft.com/office/drawing/2014/main" id="{3866FC8D-7092-73ED-5408-0E5845696E23}"/>
                </a:ext>
              </a:extLst>
            </p:cNvPr>
            <p:cNvSpPr/>
            <p:nvPr/>
          </p:nvSpPr>
          <p:spPr>
            <a:xfrm>
              <a:off x="2743200" y="340645"/>
              <a:ext cx="2886075"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1">
                  <a:moveTo>
                    <a:pt x="0" y="0"/>
                  </a:moveTo>
                  <a:lnTo>
                    <a:pt x="2886075" y="0"/>
                  </a:lnTo>
                  <a:lnTo>
                    <a:pt x="2312194" y="1147761"/>
                  </a:ln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Hexágono 11">
              <a:extLst>
                <a:ext uri="{FF2B5EF4-FFF2-40B4-BE49-F238E27FC236}">
                  <a16:creationId xmlns:a16="http://schemas.microsoft.com/office/drawing/2014/main" id="{0B0A9FA4-CF2F-76FB-C5F6-F84B02ECE307}"/>
                </a:ext>
              </a:extLst>
            </p:cNvPr>
            <p:cNvSpPr/>
            <p:nvPr/>
          </p:nvSpPr>
          <p:spPr>
            <a:xfrm>
              <a:off x="10272711" y="5498430"/>
              <a:ext cx="1676926" cy="1157387"/>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 name="connsiteX0" fmla="*/ 0 w 2886075"/>
                <a:gd name="connsiteY0" fmla="*/ 1147762 h 1147762"/>
                <a:gd name="connsiteX1" fmla="*/ 573881 w 2886075"/>
                <a:gd name="connsiteY1" fmla="*/ 0 h 1147762"/>
                <a:gd name="connsiteX2" fmla="*/ 1676926 w 2886075"/>
                <a:gd name="connsiteY2" fmla="*/ 0 h 1147762"/>
                <a:gd name="connsiteX3" fmla="*/ 2886075 w 2886075"/>
                <a:gd name="connsiteY3" fmla="*/ 1147762 h 1147762"/>
                <a:gd name="connsiteX4" fmla="*/ 0 w 2886075"/>
                <a:gd name="connsiteY4" fmla="*/ 1147762 h 1147762"/>
                <a:gd name="connsiteX0" fmla="*/ 0 w 1676926"/>
                <a:gd name="connsiteY0" fmla="*/ 1147762 h 1157387"/>
                <a:gd name="connsiteX1" fmla="*/ 573881 w 1676926"/>
                <a:gd name="connsiteY1" fmla="*/ 0 h 1157387"/>
                <a:gd name="connsiteX2" fmla="*/ 1676926 w 1676926"/>
                <a:gd name="connsiteY2" fmla="*/ 0 h 1157387"/>
                <a:gd name="connsiteX3" fmla="*/ 1663666 w 1676926"/>
                <a:gd name="connsiteY3" fmla="*/ 1157387 h 1157387"/>
                <a:gd name="connsiteX4" fmla="*/ 0 w 1676926"/>
                <a:gd name="connsiteY4" fmla="*/ 1147762 h 115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26" h="1157387">
                  <a:moveTo>
                    <a:pt x="0" y="1147762"/>
                  </a:moveTo>
                  <a:lnTo>
                    <a:pt x="573881" y="0"/>
                  </a:lnTo>
                  <a:lnTo>
                    <a:pt x="1676926" y="0"/>
                  </a:lnTo>
                  <a:lnTo>
                    <a:pt x="1663666" y="1157387"/>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Hexágono 14">
              <a:extLst>
                <a:ext uri="{FF2B5EF4-FFF2-40B4-BE49-F238E27FC236}">
                  <a16:creationId xmlns:a16="http://schemas.microsoft.com/office/drawing/2014/main" id="{0D7B60D4-4A5D-CF66-C3E4-A5C27A7FEC54}"/>
                </a:ext>
              </a:extLst>
            </p:cNvPr>
            <p:cNvSpPr/>
            <p:nvPr/>
          </p:nvSpPr>
          <p:spPr>
            <a:xfrm>
              <a:off x="10272710" y="4212554"/>
              <a:ext cx="1696178"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 name="connsiteX0" fmla="*/ 0 w 2312194"/>
                <a:gd name="connsiteY0" fmla="*/ 0 h 1147761"/>
                <a:gd name="connsiteX1" fmla="*/ 1721419 w 2312194"/>
                <a:gd name="connsiteY1" fmla="*/ 0 h 1147761"/>
                <a:gd name="connsiteX2" fmla="*/ 2312194 w 2312194"/>
                <a:gd name="connsiteY2" fmla="*/ 1147761 h 1147761"/>
                <a:gd name="connsiteX3" fmla="*/ 573881 w 2312194"/>
                <a:gd name="connsiteY3" fmla="*/ 1147761 h 1147761"/>
                <a:gd name="connsiteX4" fmla="*/ 0 w 2312194"/>
                <a:gd name="connsiteY4" fmla="*/ 0 h 1147761"/>
                <a:gd name="connsiteX0" fmla="*/ 0 w 1721419"/>
                <a:gd name="connsiteY0" fmla="*/ 0 h 1147761"/>
                <a:gd name="connsiteX1" fmla="*/ 1721419 w 1721419"/>
                <a:gd name="connsiteY1" fmla="*/ 0 h 1147761"/>
                <a:gd name="connsiteX2" fmla="*/ 1696178 w 1721419"/>
                <a:gd name="connsiteY2" fmla="*/ 1147761 h 1147761"/>
                <a:gd name="connsiteX3" fmla="*/ 573881 w 1721419"/>
                <a:gd name="connsiteY3" fmla="*/ 1147761 h 1147761"/>
                <a:gd name="connsiteX4" fmla="*/ 0 w 1721419"/>
                <a:gd name="connsiteY4" fmla="*/ 0 h 1147761"/>
                <a:gd name="connsiteX0" fmla="*/ 0 w 1696178"/>
                <a:gd name="connsiteY0" fmla="*/ 0 h 1147761"/>
                <a:gd name="connsiteX1" fmla="*/ 1692844 w 1696178"/>
                <a:gd name="connsiteY1" fmla="*/ 9525 h 1147761"/>
                <a:gd name="connsiteX2" fmla="*/ 1696178 w 1696178"/>
                <a:gd name="connsiteY2" fmla="*/ 1147761 h 1147761"/>
                <a:gd name="connsiteX3" fmla="*/ 573881 w 1696178"/>
                <a:gd name="connsiteY3" fmla="*/ 1147761 h 1147761"/>
                <a:gd name="connsiteX4" fmla="*/ 0 w 1696178"/>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178" h="1147761">
                  <a:moveTo>
                    <a:pt x="0" y="0"/>
                  </a:moveTo>
                  <a:lnTo>
                    <a:pt x="1692844" y="9525"/>
                  </a:lnTo>
                  <a:cubicBezTo>
                    <a:pt x="1693955" y="388937"/>
                    <a:pt x="1695067" y="768349"/>
                    <a:pt x="1696178" y="1147761"/>
                  </a:cubicBez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1615359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7CF61E5-845B-CC89-CB68-5C30BAF7D211}"/>
              </a:ext>
            </a:extLst>
          </p:cNvPr>
          <p:cNvSpPr>
            <a:spLocks noGrp="1" noRot="1" noMove="1" noResize="1" noEditPoints="1" noAdjustHandles="1" noChangeArrowheads="1" noChangeShapeType="1"/>
          </p:cNvSpPr>
          <p:nvPr/>
        </p:nvSpPr>
        <p:spPr>
          <a:xfrm>
            <a:off x="3047127" y="0"/>
            <a:ext cx="9144872" cy="1387189"/>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5E5CD9-1633-D1FE-DA30-034FEFE6BAFD}"/>
              </a:ext>
            </a:extLst>
          </p:cNvPr>
          <p:cNvSpPr txBox="1"/>
          <p:nvPr/>
        </p:nvSpPr>
        <p:spPr>
          <a:xfrm>
            <a:off x="3047127" y="0"/>
            <a:ext cx="9144872"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s-ES" sz="4400" b="1" spc="300" dirty="0">
                <a:ln w="22225">
                  <a:solidFill>
                    <a:schemeClr val="accent2"/>
                  </a:solidFill>
                  <a:prstDash val="solid"/>
                </a:ln>
                <a:solidFill>
                  <a:schemeClr val="accent2">
                    <a:lumMod val="60000"/>
                    <a:lumOff val="40000"/>
                  </a:schemeClr>
                </a:solidFill>
                <a:effectLst>
                  <a:outerShdw blurRad="38100" dist="38100" dir="2700000" algn="tl">
                    <a:srgbClr val="000000">
                      <a:alpha val="43137"/>
                    </a:srgbClr>
                  </a:outerShdw>
                </a:effectLst>
              </a:rPr>
              <a:t>¡POR FAVOR, VÁYANSE!</a:t>
            </a:r>
          </a:p>
        </p:txBody>
      </p:sp>
      <p:sp>
        <p:nvSpPr>
          <p:cNvPr id="5" name="CuadroTexto 4">
            <a:extLst>
              <a:ext uri="{FF2B5EF4-FFF2-40B4-BE49-F238E27FC236}">
                <a16:creationId xmlns:a16="http://schemas.microsoft.com/office/drawing/2014/main" id="{88FC7E40-AC00-31C8-5225-750834367AA3}"/>
              </a:ext>
            </a:extLst>
          </p:cNvPr>
          <p:cNvSpPr txBox="1"/>
          <p:nvPr/>
        </p:nvSpPr>
        <p:spPr>
          <a:xfrm>
            <a:off x="3290450" y="683380"/>
            <a:ext cx="8658225" cy="646331"/>
          </a:xfrm>
          <a:prstGeom prst="rect">
            <a:avLst/>
          </a:prstGeom>
          <a:noFill/>
        </p:spPr>
        <p:txBody>
          <a:bodyPr wrap="square">
            <a:spAutoFit/>
          </a:bodyPr>
          <a:lstStyle/>
          <a:p>
            <a:pPr algn="ct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“Y los egipcios apremiaban al pueblo, dándose prisa a echarlos de la tierra; porque decían: Vamos a morir todos” </a:t>
            </a:r>
            <a:r>
              <a:rPr lang="es-ES" sz="1400" b="1" dirty="0">
                <a:solidFill>
                  <a:srgbClr val="F7BFBB"/>
                </a:solidFill>
                <a:effectLst>
                  <a:outerShdw blurRad="38100" dist="38100" dir="2700000" algn="tl">
                    <a:srgbClr val="000000">
                      <a:alpha val="43137"/>
                    </a:srgbClr>
                  </a:outerShdw>
                </a:effectLst>
                <a:latin typeface="Comic Sans MS" panose="030F0702030302020204" pitchFamily="66" charset="0"/>
              </a:rPr>
              <a:t>(Éxodo 12:33)</a:t>
            </a:r>
          </a:p>
        </p:txBody>
      </p:sp>
      <p:sp>
        <p:nvSpPr>
          <p:cNvPr id="6" name="CuadroTexto 5">
            <a:extLst>
              <a:ext uri="{FF2B5EF4-FFF2-40B4-BE49-F238E27FC236}">
                <a16:creationId xmlns:a16="http://schemas.microsoft.com/office/drawing/2014/main" id="{DCC234C0-9390-B385-B83E-DA3ADB9A78F1}"/>
              </a:ext>
            </a:extLst>
          </p:cNvPr>
          <p:cNvSpPr txBox="1"/>
          <p:nvPr/>
        </p:nvSpPr>
        <p:spPr>
          <a:xfrm>
            <a:off x="3047127" y="1387189"/>
            <a:ext cx="9006753" cy="1015663"/>
          </a:xfrm>
          <a:prstGeom prst="rect">
            <a:avLst/>
          </a:prstGeom>
          <a:noFill/>
        </p:spPr>
        <p:txBody>
          <a:bodyPr wrap="square" rtlCol="0">
            <a:spAutoFit/>
          </a:bodyPr>
          <a:lstStyle/>
          <a:p>
            <a:pPr>
              <a:spcBef>
                <a:spcPts val="600"/>
              </a:spcBef>
            </a:pPr>
            <a:r>
              <a:rPr lang="es-ES" sz="2000" b="1" dirty="0"/>
              <a:t>Todo Egipto estaba desolado “porque no había casa donde no hubiese un muerto” (</a:t>
            </a:r>
            <a:r>
              <a:rPr lang="es-ES" sz="2000" b="1" dirty="0" err="1"/>
              <a:t>Éx</a:t>
            </a:r>
            <a:r>
              <a:rPr lang="es-ES" sz="2000" b="1" dirty="0"/>
              <a:t>. 12:30). El permiso de Faraón para que Israel se fuese llegó demasiado tarde.</a:t>
            </a:r>
          </a:p>
        </p:txBody>
      </p:sp>
      <p:pic>
        <p:nvPicPr>
          <p:cNvPr id="8" name="Imagen 7" descr="Imagen que contiene parado, hombre, foto, mujer&#10;&#10;El contenido generado por IA puede ser incorrecto.">
            <a:extLst>
              <a:ext uri="{FF2B5EF4-FFF2-40B4-BE49-F238E27FC236}">
                <a16:creationId xmlns:a16="http://schemas.microsoft.com/office/drawing/2014/main" id="{926CD6D3-0D83-07EE-50A5-F24F1EB27F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119" y="176302"/>
            <a:ext cx="2770890" cy="3773127"/>
          </a:xfrm>
          <a:prstGeom prst="rect">
            <a:avLst/>
          </a:prstGeom>
          <a:ln w="117475" cap="sq" cmpd="thickThin">
            <a:solidFill>
              <a:srgbClr val="65130F"/>
            </a:solidFill>
            <a:prstDash val="solid"/>
            <a:miter lim="800000"/>
          </a:ln>
          <a:effectLst>
            <a:innerShdw blurRad="76200">
              <a:srgbClr val="000000"/>
            </a:innerShdw>
          </a:effectLst>
        </p:spPr>
      </p:pic>
      <p:pic>
        <p:nvPicPr>
          <p:cNvPr id="10" name="Imagen 9" descr="Imagen que contiene persona, mujer, foto, hombre&#10;&#10;El contenido generado por IA puede ser incorrecto.">
            <a:extLst>
              <a:ext uri="{FF2B5EF4-FFF2-40B4-BE49-F238E27FC236}">
                <a16:creationId xmlns:a16="http://schemas.microsoft.com/office/drawing/2014/main" id="{37684726-E87C-9794-7B51-14AA9B7E8E2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8118" y="4437793"/>
            <a:ext cx="3478877" cy="224390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Carrusel con caballos con personas alrededor&#10;&#10;El contenido generado por IA puede ser incorrecto.">
            <a:extLst>
              <a:ext uri="{FF2B5EF4-FFF2-40B4-BE49-F238E27FC236}">
                <a16:creationId xmlns:a16="http://schemas.microsoft.com/office/drawing/2014/main" id="{6192EBA4-88D6-9EDD-0B6A-6FB63C28F04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52698" y="3136814"/>
            <a:ext cx="4601182" cy="3595057"/>
          </a:xfrm>
          <a:prstGeom prst="rect">
            <a:avLst/>
          </a:prstGeom>
          <a:solidFill>
            <a:srgbClr val="FFFFFF">
              <a:shade val="85000"/>
            </a:srgbClr>
          </a:solidFill>
          <a:ln w="88900" cap="sq">
            <a:solidFill>
              <a:srgbClr val="F7BFB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69EA4B6-2B67-D0EC-B5CC-D5FAA258A3C9}"/>
              </a:ext>
            </a:extLst>
          </p:cNvPr>
          <p:cNvSpPr txBox="1"/>
          <p:nvPr/>
        </p:nvSpPr>
        <p:spPr>
          <a:xfrm>
            <a:off x="3750040" y="4303455"/>
            <a:ext cx="3569612" cy="2554545"/>
          </a:xfrm>
          <a:prstGeom prst="rect">
            <a:avLst/>
          </a:prstGeom>
          <a:noFill/>
        </p:spPr>
        <p:txBody>
          <a:bodyPr wrap="square">
            <a:spAutoFit/>
          </a:bodyPr>
          <a:lstStyle/>
          <a:p>
            <a:pPr>
              <a:spcBef>
                <a:spcPts val="600"/>
              </a:spcBef>
            </a:pPr>
            <a:r>
              <a:rPr lang="es-ES" sz="2000" b="1" dirty="0"/>
              <a:t>Cuando Israel exigió el pago de sus años de servicio, los egipcios “les dieron cuanto pedían” (</a:t>
            </a:r>
            <a:r>
              <a:rPr lang="es-ES" sz="2000" b="1" dirty="0" err="1"/>
              <a:t>Éx</a:t>
            </a:r>
            <a:r>
              <a:rPr lang="es-ES" sz="2000" b="1" dirty="0"/>
              <a:t>. 12:36). De esta manera, Dios se aseguró de que Su primogénito saliese sano y salvo de Egipto; y con las manos llenas.</a:t>
            </a:r>
          </a:p>
        </p:txBody>
      </p:sp>
      <p:sp>
        <p:nvSpPr>
          <p:cNvPr id="16" name="CuadroTexto 15">
            <a:extLst>
              <a:ext uri="{FF2B5EF4-FFF2-40B4-BE49-F238E27FC236}">
                <a16:creationId xmlns:a16="http://schemas.microsoft.com/office/drawing/2014/main" id="{7F29FF3B-205F-DB62-1A7E-223FC667E845}"/>
              </a:ext>
            </a:extLst>
          </p:cNvPr>
          <p:cNvSpPr txBox="1"/>
          <p:nvPr/>
        </p:nvSpPr>
        <p:spPr>
          <a:xfrm>
            <a:off x="3047127" y="3023590"/>
            <a:ext cx="4405571" cy="1323439"/>
          </a:xfrm>
          <a:prstGeom prst="rect">
            <a:avLst/>
          </a:prstGeom>
          <a:noFill/>
        </p:spPr>
        <p:txBody>
          <a:bodyPr wrap="square">
            <a:spAutoFit/>
          </a:bodyPr>
          <a:lstStyle/>
          <a:p>
            <a:pPr>
              <a:spcBef>
                <a:spcPts val="600"/>
              </a:spcBef>
            </a:pPr>
            <a:r>
              <a:rPr lang="es-ES" sz="2000" b="1" dirty="0"/>
              <a:t>No era una expresión de arrepentimiento sincero por su mal proceder, sino el deseo de que parase la devastación.</a:t>
            </a:r>
          </a:p>
        </p:txBody>
      </p:sp>
      <p:sp>
        <p:nvSpPr>
          <p:cNvPr id="4" name="CuadroTexto 3">
            <a:extLst>
              <a:ext uri="{FF2B5EF4-FFF2-40B4-BE49-F238E27FC236}">
                <a16:creationId xmlns:a16="http://schemas.microsoft.com/office/drawing/2014/main" id="{E0A43D39-AB38-04EF-5D19-7D1A5B9E23A7}"/>
              </a:ext>
            </a:extLst>
          </p:cNvPr>
          <p:cNvSpPr txBox="1"/>
          <p:nvPr/>
        </p:nvSpPr>
        <p:spPr>
          <a:xfrm>
            <a:off x="3049074" y="2359278"/>
            <a:ext cx="9142923" cy="707886"/>
          </a:xfrm>
          <a:prstGeom prst="rect">
            <a:avLst/>
          </a:prstGeom>
          <a:noFill/>
        </p:spPr>
        <p:txBody>
          <a:bodyPr wrap="square">
            <a:spAutoFit/>
          </a:bodyPr>
          <a:lstStyle/>
          <a:p>
            <a:pPr>
              <a:spcBef>
                <a:spcPts val="600"/>
              </a:spcBef>
            </a:pPr>
            <a:r>
              <a:rPr lang="es-ES" sz="2000" b="1" dirty="0"/>
              <a:t>Con la frase “bendecidme también a mí” (</a:t>
            </a:r>
            <a:r>
              <a:rPr lang="es-ES" sz="2000" b="1" dirty="0" err="1"/>
              <a:t>Éx</a:t>
            </a:r>
            <a:r>
              <a:rPr lang="es-ES" sz="2000" b="1" dirty="0"/>
              <a:t>. </a:t>
            </a:r>
            <a:r>
              <a:rPr lang="es-ES" sz="2000" b="1"/>
              <a:t>12:32), </a:t>
            </a:r>
            <a:r>
              <a:rPr lang="es-ES" sz="2000" b="1" dirty="0"/>
              <a:t>Faraón expresaba el sentimiento de todo su pueblo: ¡que no nos ocurra nada más, por favor!</a:t>
            </a:r>
          </a:p>
        </p:txBody>
      </p:sp>
    </p:spTree>
    <p:extLst>
      <p:ext uri="{BB962C8B-B14F-4D97-AF65-F5344CB8AC3E}">
        <p14:creationId xmlns:p14="http://schemas.microsoft.com/office/powerpoint/2010/main" val="14665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out)">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900" decel="100000" fill="hold"/>
                                        <p:tgtEl>
                                          <p:spTgt spid="14"/>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900" decel="100000" fill="hold"/>
                                        <p:tgtEl>
                                          <p:spTgt spid="1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A3044-B754-6A0B-E5AB-01C16C0DCD7F}"/>
              </a:ext>
            </a:extLst>
          </p:cNvPr>
          <p:cNvSpPr txBox="1"/>
          <p:nvPr/>
        </p:nvSpPr>
        <p:spPr>
          <a:xfrm>
            <a:off x="0" y="-29496"/>
            <a:ext cx="12191999" cy="769441"/>
          </a:xfrm>
          <a:prstGeom prst="rect">
            <a:avLst/>
          </a:prstGeom>
          <a:noFill/>
        </p:spPr>
        <p:txBody>
          <a:bodyPr wrap="square">
            <a:spAutoFit/>
          </a:bodyPr>
          <a:lstStyle/>
          <a:p>
            <a:pPr algn="ctr"/>
            <a:r>
              <a:rPr lang="es-ES" sz="4400" b="1" dirty="0">
                <a:ln w="6600">
                  <a:solidFill>
                    <a:srgbClr val="C00000"/>
                  </a:solidFill>
                  <a:prstDash val="solid"/>
                </a:ln>
                <a:solidFill>
                  <a:srgbClr val="FFFFFF"/>
                </a:solidFill>
                <a:effectLst>
                  <a:outerShdw dist="38100" dir="2700000" algn="tl" rotWithShape="0">
                    <a:srgbClr val="C00000"/>
                  </a:outerShdw>
                </a:effectLst>
              </a:rPr>
              <a:t>LA CONSAGRACIÓN DE LOS PRIMOGÉNITOS </a:t>
            </a:r>
          </a:p>
        </p:txBody>
      </p:sp>
      <p:sp>
        <p:nvSpPr>
          <p:cNvPr id="5" name="CuadroTexto 4">
            <a:extLst>
              <a:ext uri="{FF2B5EF4-FFF2-40B4-BE49-F238E27FC236}">
                <a16:creationId xmlns:a16="http://schemas.microsoft.com/office/drawing/2014/main" id="{E2DD26D8-41E7-761E-C0CE-EC4F7ABE6F20}"/>
              </a:ext>
            </a:extLst>
          </p:cNvPr>
          <p:cNvSpPr txBox="1"/>
          <p:nvPr/>
        </p:nvSpPr>
        <p:spPr>
          <a:xfrm>
            <a:off x="1157286" y="580094"/>
            <a:ext cx="9877425" cy="646331"/>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“Conságrame todo primogénito. Cualquiera que abre matriz entre los hijos de Israel, así de los hombres como de los animales, mío es”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(Éxodo 13:2)</a:t>
            </a:r>
          </a:p>
        </p:txBody>
      </p:sp>
      <p:sp>
        <p:nvSpPr>
          <p:cNvPr id="6" name="CuadroTexto 5">
            <a:extLst>
              <a:ext uri="{FF2B5EF4-FFF2-40B4-BE49-F238E27FC236}">
                <a16:creationId xmlns:a16="http://schemas.microsoft.com/office/drawing/2014/main" id="{24A27BBB-F1A1-8C0F-FCFF-EB08C26A2E53}"/>
              </a:ext>
            </a:extLst>
          </p:cNvPr>
          <p:cNvSpPr txBox="1"/>
          <p:nvPr/>
        </p:nvSpPr>
        <p:spPr>
          <a:xfrm>
            <a:off x="257173" y="1206025"/>
            <a:ext cx="7028530" cy="400110"/>
          </a:xfrm>
          <a:prstGeom prst="rect">
            <a:avLst/>
          </a:prstGeom>
          <a:noFill/>
        </p:spPr>
        <p:txBody>
          <a:bodyPr wrap="square" rtlCol="0">
            <a:spAutoFit/>
          </a:bodyPr>
          <a:lstStyle/>
          <a:p>
            <a:pPr>
              <a:spcBef>
                <a:spcPts val="600"/>
              </a:spcBef>
            </a:pPr>
            <a:r>
              <a:rPr lang="es-ES" sz="2000" b="1" dirty="0"/>
              <a:t>¿Cómo se consagraba a los primogénitos?</a:t>
            </a:r>
          </a:p>
        </p:txBody>
      </p:sp>
      <p:pic>
        <p:nvPicPr>
          <p:cNvPr id="8" name="Imagen 7" descr="Imagen que contiene persona, tabla, hombre, gente&#10;&#10;El contenido generado por IA puede ser incorrecto.">
            <a:extLst>
              <a:ext uri="{FF2B5EF4-FFF2-40B4-BE49-F238E27FC236}">
                <a16:creationId xmlns:a16="http://schemas.microsoft.com/office/drawing/2014/main" id="{C7F792B4-C776-E0D4-AB97-3ABC6983CD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5703" y="1482052"/>
            <a:ext cx="4788306" cy="359122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pic>
        <p:nvPicPr>
          <p:cNvPr id="10" name="Imagen 9" descr="Imagen que contiene cortina, interior, persona, vestido&#10;&#10;El contenido generado por IA puede ser incorrecto.">
            <a:extLst>
              <a:ext uri="{FF2B5EF4-FFF2-40B4-BE49-F238E27FC236}">
                <a16:creationId xmlns:a16="http://schemas.microsoft.com/office/drawing/2014/main" id="{AE42C8F2-19B9-3548-25D6-D85E5726F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991" y="3893573"/>
            <a:ext cx="3811499" cy="284643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D66DCDB5-FB5E-4804-3AB4-270B7BE06C25}"/>
              </a:ext>
            </a:extLst>
          </p:cNvPr>
          <p:cNvSpPr txBox="1"/>
          <p:nvPr/>
        </p:nvSpPr>
        <p:spPr>
          <a:xfrm>
            <a:off x="4070555" y="5136574"/>
            <a:ext cx="8121445" cy="1015663"/>
          </a:xfrm>
          <a:prstGeom prst="rect">
            <a:avLst/>
          </a:prstGeom>
          <a:noFill/>
        </p:spPr>
        <p:txBody>
          <a:bodyPr wrap="square">
            <a:spAutoFit/>
          </a:bodyPr>
          <a:lstStyle/>
          <a:p>
            <a:pPr>
              <a:spcBef>
                <a:spcPts val="600"/>
              </a:spcBef>
            </a:pPr>
            <a:r>
              <a:rPr lang="es-ES" sz="2000" b="1" dirty="0"/>
              <a:t>Jesús, “el Cordero de Dios” (</a:t>
            </a:r>
            <a:r>
              <a:rPr lang="es-ES" sz="2000" b="1" dirty="0" err="1"/>
              <a:t>Jn</a:t>
            </a:r>
            <a:r>
              <a:rPr lang="es-ES" sz="2000" b="1" dirty="0"/>
              <a:t>. 1:29), ha muerto para que todo aquel que aplique Su sangre en la puerta de su corazón, no muera, sino que tenga VIDA ETERNA.</a:t>
            </a:r>
          </a:p>
        </p:txBody>
      </p:sp>
      <p:pic>
        <p:nvPicPr>
          <p:cNvPr id="13" name="Imagen 12">
            <a:extLst>
              <a:ext uri="{FF2B5EF4-FFF2-40B4-BE49-F238E27FC236}">
                <a16:creationId xmlns:a16="http://schemas.microsoft.com/office/drawing/2014/main" id="{252B2132-25DE-A4DE-BF8C-144B07E632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39352" y="3914459"/>
            <a:ext cx="3136489" cy="1222115"/>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59C69B62-C9D8-79F5-B868-C77F5083D026}"/>
              </a:ext>
            </a:extLst>
          </p:cNvPr>
          <p:cNvSpPr txBox="1"/>
          <p:nvPr/>
        </p:nvSpPr>
        <p:spPr>
          <a:xfrm>
            <a:off x="4070555" y="6152237"/>
            <a:ext cx="8121443" cy="707886"/>
          </a:xfrm>
          <a:prstGeom prst="rect">
            <a:avLst/>
          </a:prstGeom>
          <a:noFill/>
        </p:spPr>
        <p:txBody>
          <a:bodyPr wrap="square">
            <a:spAutoFit/>
          </a:bodyPr>
          <a:lstStyle/>
          <a:p>
            <a:pPr>
              <a:spcBef>
                <a:spcPts val="600"/>
              </a:spcBef>
            </a:pPr>
            <a:r>
              <a:rPr lang="es-ES" sz="2000" b="1" dirty="0"/>
              <a:t>Dios ya ha cumplido con su parte. Es responsabilidad nuestra dejarnos cubrir con su sangre redentora.</a:t>
            </a:r>
          </a:p>
        </p:txBody>
      </p:sp>
      <p:sp>
        <p:nvSpPr>
          <p:cNvPr id="4" name="CuadroTexto 3">
            <a:extLst>
              <a:ext uri="{FF2B5EF4-FFF2-40B4-BE49-F238E27FC236}">
                <a16:creationId xmlns:a16="http://schemas.microsoft.com/office/drawing/2014/main" id="{0186D1CC-F8E7-FEE4-4292-762A14A157B9}"/>
              </a:ext>
            </a:extLst>
          </p:cNvPr>
          <p:cNvSpPr txBox="1"/>
          <p:nvPr/>
        </p:nvSpPr>
        <p:spPr>
          <a:xfrm>
            <a:off x="257173" y="2562445"/>
            <a:ext cx="6918668" cy="1323439"/>
          </a:xfrm>
          <a:prstGeom prst="rect">
            <a:avLst/>
          </a:prstGeom>
          <a:noFill/>
        </p:spPr>
        <p:txBody>
          <a:bodyPr wrap="square">
            <a:spAutoFit/>
          </a:bodyPr>
          <a:lstStyle/>
          <a:p>
            <a:pPr>
              <a:spcBef>
                <a:spcPts val="600"/>
              </a:spcBef>
            </a:pPr>
            <a:r>
              <a:rPr lang="es-ES" sz="2000" b="1" dirty="0"/>
              <a:t>Pon atención a la relación: Israel es el primogénito de Dios (</a:t>
            </a:r>
            <a:r>
              <a:rPr lang="es-ES" sz="2000" b="1" dirty="0" err="1"/>
              <a:t>Éx</a:t>
            </a:r>
            <a:r>
              <a:rPr lang="es-ES" sz="2000" b="1" dirty="0"/>
              <a:t>. 4:22); la Iglesia actual es el Israel espiritual (</a:t>
            </a:r>
            <a:r>
              <a:rPr lang="es-ES" sz="2000" b="1" dirty="0" err="1"/>
              <a:t>Gál</a:t>
            </a:r>
            <a:r>
              <a:rPr lang="es-ES" sz="2000" b="1" dirty="0"/>
              <a:t>. 6:16); por tanto, todos debemos morir para ser consagrados a Dios; pero hay un Ser que ha muerto en nuestro lugar.</a:t>
            </a:r>
          </a:p>
        </p:txBody>
      </p:sp>
      <p:sp>
        <p:nvSpPr>
          <p:cNvPr id="9" name="CuadroTexto 8">
            <a:extLst>
              <a:ext uri="{FF2B5EF4-FFF2-40B4-BE49-F238E27FC236}">
                <a16:creationId xmlns:a16="http://schemas.microsoft.com/office/drawing/2014/main" id="{378B0216-D94C-5876-4782-812DE6D8B754}"/>
              </a:ext>
            </a:extLst>
          </p:cNvPr>
          <p:cNvSpPr txBox="1"/>
          <p:nvPr/>
        </p:nvSpPr>
        <p:spPr>
          <a:xfrm>
            <a:off x="257173" y="1576458"/>
            <a:ext cx="6918668" cy="1015663"/>
          </a:xfrm>
          <a:prstGeom prst="rect">
            <a:avLst/>
          </a:prstGeom>
          <a:noFill/>
        </p:spPr>
        <p:txBody>
          <a:bodyPr wrap="square">
            <a:spAutoFit/>
          </a:bodyPr>
          <a:lstStyle/>
          <a:p>
            <a:pPr>
              <a:spcBef>
                <a:spcPts val="600"/>
              </a:spcBef>
            </a:pPr>
            <a:r>
              <a:rPr lang="es-ES" sz="2000" b="1" dirty="0"/>
              <a:t>Se los consagraba con la muerte. Todo primogénito debía morir. Pero se había hecho provisión para sustituir al primogénito, de modo que otro ser muriese en su lugar.</a:t>
            </a:r>
          </a:p>
        </p:txBody>
      </p:sp>
    </p:spTree>
    <p:extLst>
      <p:ext uri="{BB962C8B-B14F-4D97-AF65-F5344CB8AC3E}">
        <p14:creationId xmlns:p14="http://schemas.microsoft.com/office/powerpoint/2010/main" val="8100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 calcmode="lin" valueType="num">
                                      <p:cBhvr>
                                        <p:cTn id="52" dur="1000" fill="hold"/>
                                        <p:tgtEl>
                                          <p:spTgt spid="10"/>
                                        </p:tgtEl>
                                        <p:attrNameLst>
                                          <p:attrName>style.rotation</p:attrName>
                                        </p:attrNameLst>
                                      </p:cBhvr>
                                      <p:tavLst>
                                        <p:tav tm="0">
                                          <p:val>
                                            <p:fltVal val="90"/>
                                          </p:val>
                                        </p:tav>
                                        <p:tav tm="100000">
                                          <p:val>
                                            <p:fltVal val="0"/>
                                          </p:val>
                                        </p:tav>
                                      </p:tavLst>
                                    </p:anim>
                                    <p:animEffect transition="in" filter="fade">
                                      <p:cBhvr>
                                        <p:cTn id="53" dur="1000"/>
                                        <p:tgtEl>
                                          <p:spTgt spid="10"/>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5"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53DC264C-87C2-5C68-09F1-1DEC81C2B218}"/>
              </a:ext>
            </a:extLst>
          </p:cNvPr>
          <p:cNvGrpSpPr/>
          <p:nvPr/>
        </p:nvGrpSpPr>
        <p:grpSpPr>
          <a:xfrm>
            <a:off x="266698" y="1469858"/>
            <a:ext cx="11690588" cy="5094571"/>
            <a:chOff x="266698" y="1469858"/>
            <a:chExt cx="11690588" cy="5094571"/>
          </a:xfrm>
          <a:blipFill dpi="0" rotWithShape="1">
            <a:blip r:embed="rId2"/>
            <a:srcRect/>
            <a:stretch>
              <a:fillRect l="-3000" t="-6000" b="-25000"/>
            </a:stretch>
          </a:blipFill>
        </p:grpSpPr>
        <p:sp>
          <p:nvSpPr>
            <p:cNvPr id="2" name="Placa 1">
              <a:extLst>
                <a:ext uri="{FF2B5EF4-FFF2-40B4-BE49-F238E27FC236}">
                  <a16:creationId xmlns:a16="http://schemas.microsoft.com/office/drawing/2014/main" id="{FF8B0CA2-2671-CCA3-B369-813F5F294D7E}"/>
                </a:ext>
              </a:extLst>
            </p:cNvPr>
            <p:cNvSpPr/>
            <p:nvPr/>
          </p:nvSpPr>
          <p:spPr>
            <a:xfrm>
              <a:off x="26670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Placa 2">
              <a:extLst>
                <a:ext uri="{FF2B5EF4-FFF2-40B4-BE49-F238E27FC236}">
                  <a16:creationId xmlns:a16="http://schemas.microsoft.com/office/drawing/2014/main" id="{CF9CA33D-A55C-F861-3CE6-0297B99BA35C}"/>
                </a:ext>
              </a:extLst>
            </p:cNvPr>
            <p:cNvSpPr/>
            <p:nvPr/>
          </p:nvSpPr>
          <p:spPr>
            <a:xfrm>
              <a:off x="619125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Placa 3">
              <a:extLst>
                <a:ext uri="{FF2B5EF4-FFF2-40B4-BE49-F238E27FC236}">
                  <a16:creationId xmlns:a16="http://schemas.microsoft.com/office/drawing/2014/main" id="{CE504C4F-B274-CBC4-2AAA-C091396364B7}"/>
                </a:ext>
              </a:extLst>
            </p:cNvPr>
            <p:cNvSpPr/>
            <p:nvPr/>
          </p:nvSpPr>
          <p:spPr>
            <a:xfrm>
              <a:off x="322897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Placa 4">
              <a:extLst>
                <a:ext uri="{FF2B5EF4-FFF2-40B4-BE49-F238E27FC236}">
                  <a16:creationId xmlns:a16="http://schemas.microsoft.com/office/drawing/2014/main" id="{C536E3AA-F35D-362B-D146-C8AA2E9B42B9}"/>
                </a:ext>
              </a:extLst>
            </p:cNvPr>
            <p:cNvSpPr/>
            <p:nvPr/>
          </p:nvSpPr>
          <p:spPr>
            <a:xfrm>
              <a:off x="322897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Placa 5">
              <a:extLst>
                <a:ext uri="{FF2B5EF4-FFF2-40B4-BE49-F238E27FC236}">
                  <a16:creationId xmlns:a16="http://schemas.microsoft.com/office/drawing/2014/main" id="{DE02391E-E332-2AAC-75DC-B2C1BBA12DCE}"/>
                </a:ext>
              </a:extLst>
            </p:cNvPr>
            <p:cNvSpPr/>
            <p:nvPr/>
          </p:nvSpPr>
          <p:spPr>
            <a:xfrm>
              <a:off x="6191250"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Placa 6">
              <a:extLst>
                <a:ext uri="{FF2B5EF4-FFF2-40B4-BE49-F238E27FC236}">
                  <a16:creationId xmlns:a16="http://schemas.microsoft.com/office/drawing/2014/main" id="{AA25FBD5-2803-6018-0FC5-92F3723033FD}"/>
                </a:ext>
              </a:extLst>
            </p:cNvPr>
            <p:cNvSpPr/>
            <p:nvPr/>
          </p:nvSpPr>
          <p:spPr>
            <a:xfrm>
              <a:off x="266698"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Placa 7">
              <a:extLst>
                <a:ext uri="{FF2B5EF4-FFF2-40B4-BE49-F238E27FC236}">
                  <a16:creationId xmlns:a16="http://schemas.microsoft.com/office/drawing/2014/main" id="{E544A3DC-AF4D-B14E-BB3B-AC1A9ADEDE26}"/>
                </a:ext>
              </a:extLst>
            </p:cNvPr>
            <p:cNvSpPr/>
            <p:nvPr/>
          </p:nvSpPr>
          <p:spPr>
            <a:xfrm>
              <a:off x="915352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Placa 8">
              <a:extLst>
                <a:ext uri="{FF2B5EF4-FFF2-40B4-BE49-F238E27FC236}">
                  <a16:creationId xmlns:a16="http://schemas.microsoft.com/office/drawing/2014/main" id="{71708014-58BD-04F2-6E98-16E971B95937}"/>
                </a:ext>
              </a:extLst>
            </p:cNvPr>
            <p:cNvSpPr/>
            <p:nvPr/>
          </p:nvSpPr>
          <p:spPr>
            <a:xfrm>
              <a:off x="915352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68C8DE79-E72E-97A6-0F6B-8D5382DB6C90}"/>
              </a:ext>
            </a:extLst>
          </p:cNvPr>
          <p:cNvSpPr txBox="1"/>
          <p:nvPr/>
        </p:nvSpPr>
        <p:spPr>
          <a:xfrm>
            <a:off x="0" y="149194"/>
            <a:ext cx="12192000" cy="1107996"/>
          </a:xfrm>
          <a:prstGeom prst="rect">
            <a:avLst/>
          </a:prstGeom>
          <a:noFill/>
        </p:spPr>
        <p:txBody>
          <a:bodyPr wrap="square">
            <a:spAutoFit/>
            <a:scene3d>
              <a:camera prst="orthographicFront"/>
              <a:lightRig rig="balanced" dir="t"/>
            </a:scene3d>
            <a:sp3d extrusionH="57150" contourW="25400">
              <a:bevelT w="69850" h="38100" prst="cross"/>
              <a:contourClr>
                <a:schemeClr val="accent3">
                  <a:lumMod val="75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es-ES" spc="300" dirty="0">
                <a:solidFill>
                  <a:schemeClr val="accent6">
                    <a:lumMod val="60000"/>
                    <a:lumOff val="40000"/>
                  </a:schemeClr>
                </a:solidFill>
              </a:rPr>
              <a:t>EL CRUCE DEL MAR ROJO</a:t>
            </a:r>
          </a:p>
        </p:txBody>
      </p:sp>
    </p:spTree>
    <p:extLst>
      <p:ext uri="{BB962C8B-B14F-4D97-AF65-F5344CB8AC3E}">
        <p14:creationId xmlns:p14="http://schemas.microsoft.com/office/powerpoint/2010/main" val="400384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F510AD-254E-88BE-64F9-ABA253299DCD}"/>
              </a:ext>
            </a:extLst>
          </p:cNvPr>
          <p:cNvSpPr>
            <a:spLocks noGrp="1" noRot="1" noMove="1" noResize="1" noEditPoints="1" noAdjustHandles="1" noChangeArrowheads="1" noChangeShapeType="1"/>
          </p:cNvSpPr>
          <p:nvPr/>
        </p:nvSpPr>
        <p:spPr>
          <a:xfrm>
            <a:off x="0" y="0"/>
            <a:ext cx="12191999" cy="1301472"/>
          </a:xfrm>
          <a:prstGeom prst="rect">
            <a:avLst/>
          </a:prstGeom>
          <a:blipFill dpi="0" rotWithShape="1">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F4B0DB7-0B4E-657C-392C-F7417148AC26}"/>
              </a:ext>
            </a:extLst>
          </p:cNvPr>
          <p:cNvSpPr txBox="1"/>
          <p:nvPr/>
        </p:nvSpPr>
        <p:spPr>
          <a:xfrm>
            <a:off x="0" y="0"/>
            <a:ext cx="12191999" cy="769441"/>
          </a:xfrm>
          <a:prstGeom prst="rect">
            <a:avLst/>
          </a:prstGeom>
          <a:noFill/>
        </p:spPr>
        <p:txBody>
          <a:bodyPr wrap="square">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ATRAPADOS EN EL DESIERTO </a:t>
            </a:r>
          </a:p>
        </p:txBody>
      </p:sp>
      <p:sp>
        <p:nvSpPr>
          <p:cNvPr id="5" name="CuadroTexto 4">
            <a:extLst>
              <a:ext uri="{FF2B5EF4-FFF2-40B4-BE49-F238E27FC236}">
                <a16:creationId xmlns:a16="http://schemas.microsoft.com/office/drawing/2014/main" id="{A03AEA69-1BEF-C80A-12FD-E0C37293420E}"/>
              </a:ext>
            </a:extLst>
          </p:cNvPr>
          <p:cNvSpPr txBox="1"/>
          <p:nvPr/>
        </p:nvSpPr>
        <p:spPr>
          <a:xfrm>
            <a:off x="0" y="629532"/>
            <a:ext cx="12191999"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solidFill>
                <a:latin typeface="Comic Sans MS" panose="030F0702030302020204" pitchFamily="66" charset="0"/>
              </a:rPr>
              <a:t>“Porque Faraón dirá de los hijos de Israel: Encerrados están en la tierra, el desierto los ha encerrado” </a:t>
            </a:r>
            <a:r>
              <a:rPr lang="es-ES" sz="1400" b="1" dirty="0">
                <a:solidFill>
                  <a:schemeClr val="accent5"/>
                </a:solidFill>
                <a:latin typeface="Comic Sans MS" panose="030F0702030302020204" pitchFamily="66" charset="0"/>
              </a:rPr>
              <a:t>(Éxodo 14:3)</a:t>
            </a:r>
          </a:p>
        </p:txBody>
      </p:sp>
      <p:sp>
        <p:nvSpPr>
          <p:cNvPr id="6" name="CuadroTexto 5">
            <a:extLst>
              <a:ext uri="{FF2B5EF4-FFF2-40B4-BE49-F238E27FC236}">
                <a16:creationId xmlns:a16="http://schemas.microsoft.com/office/drawing/2014/main" id="{F1EB596E-51EF-CB46-0439-EF557B417E12}"/>
              </a:ext>
            </a:extLst>
          </p:cNvPr>
          <p:cNvSpPr txBox="1"/>
          <p:nvPr/>
        </p:nvSpPr>
        <p:spPr>
          <a:xfrm>
            <a:off x="247649" y="1301472"/>
            <a:ext cx="7362267" cy="1015663"/>
          </a:xfrm>
          <a:prstGeom prst="rect">
            <a:avLst/>
          </a:prstGeom>
          <a:noFill/>
        </p:spPr>
        <p:txBody>
          <a:bodyPr wrap="square" rtlCol="0">
            <a:spAutoFit/>
          </a:bodyPr>
          <a:lstStyle/>
          <a:p>
            <a:pPr>
              <a:spcBef>
                <a:spcPts val="600"/>
              </a:spcBef>
            </a:pPr>
            <a:r>
              <a:rPr lang="es-ES" sz="2000" b="1" dirty="0"/>
              <a:t>Con el permiso de Faraón, Israel salió “en formación de combate” (</a:t>
            </a:r>
            <a:r>
              <a:rPr lang="es-ES" sz="2000" b="1" dirty="0" err="1"/>
              <a:t>Éx</a:t>
            </a:r>
            <a:r>
              <a:rPr lang="es-ES" sz="2000" b="1" dirty="0"/>
              <a:t>. 13:18 </a:t>
            </a:r>
            <a:r>
              <a:rPr lang="es-ES" sz="1600" b="1" dirty="0" err="1"/>
              <a:t>NVI</a:t>
            </a:r>
            <a:r>
              <a:rPr lang="es-ES" sz="2000" b="1" dirty="0"/>
              <a:t>). Pero Dios no quiso que enfrentasen la guerra, así que los llevó a dar un rodeo (</a:t>
            </a:r>
            <a:r>
              <a:rPr lang="es-ES" sz="2000" b="1" dirty="0" err="1"/>
              <a:t>Éx</a:t>
            </a:r>
            <a:r>
              <a:rPr lang="es-ES" sz="2000" b="1" dirty="0"/>
              <a:t>. 13:17).</a:t>
            </a:r>
          </a:p>
        </p:txBody>
      </p:sp>
      <p:pic>
        <p:nvPicPr>
          <p:cNvPr id="4" name="Imagen 3" descr="Un grupo de personas en una montaña&#10;&#10;El contenido generado por IA puede ser incorrecto.">
            <a:extLst>
              <a:ext uri="{FF2B5EF4-FFF2-40B4-BE49-F238E27FC236}">
                <a16:creationId xmlns:a16="http://schemas.microsoft.com/office/drawing/2014/main" id="{270AA7F6-603F-76A3-0D26-581B5F8C15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9917" y="1421470"/>
            <a:ext cx="4454262" cy="2004418"/>
          </a:xfrm>
          <a:prstGeom prst="rect">
            <a:avLst/>
          </a:prstGeom>
          <a:ln w="57150" cap="rnd">
            <a:solidFill>
              <a:schemeClr val="accent2">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descr="Carrusel con caballos con unas personas en una playa&#10;&#10;El contenido generado por IA puede ser incorrecto.">
            <a:extLst>
              <a:ext uri="{FF2B5EF4-FFF2-40B4-BE49-F238E27FC236}">
                <a16:creationId xmlns:a16="http://schemas.microsoft.com/office/drawing/2014/main" id="{3BDC55B7-64D1-723E-D0E4-47C7410703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571" y="3317408"/>
            <a:ext cx="4684573" cy="2637415"/>
          </a:xfrm>
          <a:prstGeom prst="roundRect">
            <a:avLst>
              <a:gd name="adj" fmla="val 4167"/>
            </a:avLst>
          </a:prstGeom>
          <a:solidFill>
            <a:srgbClr val="FFFFFF"/>
          </a:solidFill>
          <a:ln w="76200" cap="sq">
            <a:solidFill>
              <a:srgbClr val="7B2D07"/>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a caricatura de un caballo&#10;&#10;El contenido generado por IA puede ser incorrecto.">
            <a:extLst>
              <a:ext uri="{FF2B5EF4-FFF2-40B4-BE49-F238E27FC236}">
                <a16:creationId xmlns:a16="http://schemas.microsoft.com/office/drawing/2014/main" id="{15A0B8C8-48E0-D64C-F7D8-99EDBE2C2E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95147" y="3578612"/>
            <a:ext cx="2269032" cy="1316216"/>
          </a:xfrm>
          <a:prstGeom prst="ellipse">
            <a:avLst/>
          </a:prstGeom>
          <a:ln w="63500" cap="rnd">
            <a:solidFill>
              <a:srgbClr val="DF7D78"/>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Imagen que contiene Diagrama&#10;&#10;El contenido generado por IA puede ser incorrecto.">
            <a:extLst>
              <a:ext uri="{FF2B5EF4-FFF2-40B4-BE49-F238E27FC236}">
                <a16:creationId xmlns:a16="http://schemas.microsoft.com/office/drawing/2014/main" id="{F279C082-EBB0-DDF5-488D-F79D57FD18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86535" y="5047552"/>
            <a:ext cx="2277644" cy="1708233"/>
          </a:xfrm>
          <a:prstGeom prst="roundRect">
            <a:avLst>
              <a:gd name="adj" fmla="val 13952"/>
            </a:avLst>
          </a:prstGeom>
          <a:solidFill>
            <a:srgbClr val="FFFFFF"/>
          </a:solidFill>
          <a:ln w="38100" cap="sq">
            <a:solidFill>
              <a:srgbClr val="7B2D07"/>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FD2FCCD1-AD45-EC4C-E7D5-C092DAD5AF7A}"/>
              </a:ext>
            </a:extLst>
          </p:cNvPr>
          <p:cNvSpPr txBox="1"/>
          <p:nvPr/>
        </p:nvSpPr>
        <p:spPr>
          <a:xfrm>
            <a:off x="4939015" y="3475048"/>
            <a:ext cx="4745761" cy="1323439"/>
          </a:xfrm>
          <a:prstGeom prst="rect">
            <a:avLst/>
          </a:prstGeom>
          <a:noFill/>
        </p:spPr>
        <p:txBody>
          <a:bodyPr wrap="square">
            <a:spAutoFit/>
          </a:bodyPr>
          <a:lstStyle/>
          <a:p>
            <a:pPr>
              <a:spcBef>
                <a:spcPts val="600"/>
              </a:spcBef>
            </a:pPr>
            <a:r>
              <a:rPr lang="es-ES" sz="2000" b="1" dirty="0"/>
              <a:t>Como un acto de fe, habían llevado consigo el sarcófago de José (</a:t>
            </a:r>
            <a:r>
              <a:rPr lang="es-ES" sz="2000" b="1" dirty="0" err="1"/>
              <a:t>Éx</a:t>
            </a:r>
            <a:r>
              <a:rPr lang="es-ES" sz="2000" b="1" dirty="0"/>
              <a:t>. 13:19). Además, Dios les estaba guiando de forma milagrosa (</a:t>
            </a:r>
            <a:r>
              <a:rPr lang="es-ES" sz="2000" b="1" dirty="0" err="1"/>
              <a:t>Éx</a:t>
            </a:r>
            <a:r>
              <a:rPr lang="es-ES" sz="2000" b="1" dirty="0"/>
              <a:t>. 13:21).</a:t>
            </a:r>
          </a:p>
        </p:txBody>
      </p:sp>
      <p:sp>
        <p:nvSpPr>
          <p:cNvPr id="16" name="CuadroTexto 15">
            <a:extLst>
              <a:ext uri="{FF2B5EF4-FFF2-40B4-BE49-F238E27FC236}">
                <a16:creationId xmlns:a16="http://schemas.microsoft.com/office/drawing/2014/main" id="{FA5F69FA-5AB2-C30F-41FC-B23E73BCA5C4}"/>
              </a:ext>
            </a:extLst>
          </p:cNvPr>
          <p:cNvSpPr txBox="1"/>
          <p:nvPr/>
        </p:nvSpPr>
        <p:spPr>
          <a:xfrm>
            <a:off x="4939015" y="4868866"/>
            <a:ext cx="4684573" cy="1938992"/>
          </a:xfrm>
          <a:prstGeom prst="rect">
            <a:avLst/>
          </a:prstGeom>
          <a:noFill/>
        </p:spPr>
        <p:txBody>
          <a:bodyPr wrap="square">
            <a:spAutoFit/>
          </a:bodyPr>
          <a:lstStyle/>
          <a:p>
            <a:pPr>
              <a:spcBef>
                <a:spcPts val="600"/>
              </a:spcBef>
            </a:pPr>
            <a:r>
              <a:rPr lang="es-ES" sz="2000" b="1" dirty="0"/>
              <a:t>Sin embargo, ante la vista del ejército de Faraón, su fe se hundió completamente (</a:t>
            </a:r>
            <a:r>
              <a:rPr lang="es-ES" sz="2000" b="1" dirty="0" err="1"/>
              <a:t>Éx</a:t>
            </a:r>
            <a:r>
              <a:rPr lang="es-ES" sz="2000" b="1" dirty="0"/>
              <a:t>. 14:10-12). ¡Qué pronto olvidaron los milagros vividos! ¿Puede ocurrirnos también esto a nosotros?</a:t>
            </a:r>
          </a:p>
        </p:txBody>
      </p:sp>
      <p:sp>
        <p:nvSpPr>
          <p:cNvPr id="7" name="CuadroTexto 6">
            <a:extLst>
              <a:ext uri="{FF2B5EF4-FFF2-40B4-BE49-F238E27FC236}">
                <a16:creationId xmlns:a16="http://schemas.microsoft.com/office/drawing/2014/main" id="{A4FF8116-A7F2-35C3-3B8F-85DD2D4721DF}"/>
              </a:ext>
            </a:extLst>
          </p:cNvPr>
          <p:cNvSpPr txBox="1"/>
          <p:nvPr/>
        </p:nvSpPr>
        <p:spPr>
          <a:xfrm>
            <a:off x="247647" y="2301745"/>
            <a:ext cx="7362267" cy="1015663"/>
          </a:xfrm>
          <a:prstGeom prst="rect">
            <a:avLst/>
          </a:prstGeom>
          <a:noFill/>
        </p:spPr>
        <p:txBody>
          <a:bodyPr wrap="square">
            <a:spAutoFit/>
          </a:bodyPr>
          <a:lstStyle/>
          <a:p>
            <a:pPr>
              <a:spcBef>
                <a:spcPts val="600"/>
              </a:spcBef>
            </a:pPr>
            <a:r>
              <a:rPr lang="es-ES" sz="2000" b="1" dirty="0"/>
              <a:t>Mientras tanto, Faraón se arrepintió de haberse arrepentido, y fue a perseguir a Israel (</a:t>
            </a:r>
            <a:r>
              <a:rPr lang="es-ES" sz="2000" b="1" dirty="0" err="1"/>
              <a:t>Éx</a:t>
            </a:r>
            <a:r>
              <a:rPr lang="es-ES" sz="2000" b="1" dirty="0"/>
              <a:t>. 14:5). Israel estaba ahora atrapado en el desierto, sin escapatoria posible (</a:t>
            </a:r>
            <a:r>
              <a:rPr lang="es-ES" sz="2000" b="1" dirty="0" err="1"/>
              <a:t>Éx</a:t>
            </a:r>
            <a:r>
              <a:rPr lang="es-ES" sz="2000" b="1" dirty="0"/>
              <a:t>. 14:2-3, 9).</a:t>
            </a:r>
          </a:p>
        </p:txBody>
      </p:sp>
      <p:sp>
        <p:nvSpPr>
          <p:cNvPr id="18" name="CuadroTexto 17">
            <a:extLst>
              <a:ext uri="{FF2B5EF4-FFF2-40B4-BE49-F238E27FC236}">
                <a16:creationId xmlns:a16="http://schemas.microsoft.com/office/drawing/2014/main" id="{54EB6230-57E3-FE41-F5F1-DCCB9E757A6D}"/>
              </a:ext>
            </a:extLst>
          </p:cNvPr>
          <p:cNvSpPr txBox="1"/>
          <p:nvPr/>
        </p:nvSpPr>
        <p:spPr>
          <a:xfrm>
            <a:off x="230184" y="6050812"/>
            <a:ext cx="4553347" cy="70788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ts val="600"/>
              </a:spcBef>
            </a:pPr>
            <a:r>
              <a:rPr lang="es-ES" sz="2000" b="1" dirty="0">
                <a:effectLst>
                  <a:outerShdw blurRad="38100" dist="38100" dir="2700000" algn="tl">
                    <a:srgbClr val="000000">
                      <a:alpha val="43137"/>
                    </a:srgbClr>
                  </a:outerShdw>
                </a:effectLst>
              </a:rPr>
              <a:t>“Haced memoria de las maravillas que ha hecho” (1Cr. 16:12).</a:t>
            </a:r>
          </a:p>
        </p:txBody>
      </p:sp>
    </p:spTree>
    <p:extLst>
      <p:ext uri="{BB962C8B-B14F-4D97-AF65-F5344CB8AC3E}">
        <p14:creationId xmlns:p14="http://schemas.microsoft.com/office/powerpoint/2010/main" val="37830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ppt_h/2"/>
                                          </p:val>
                                        </p:tav>
                                        <p:tav tm="100000">
                                          <p:val>
                                            <p:strVal val="#ppt_y"/>
                                          </p:val>
                                        </p:tav>
                                      </p:tavLst>
                                    </p:anim>
                                    <p:anim calcmode="lin" valueType="num">
                                      <p:cBhvr>
                                        <p:cTn id="25" dur="500" fill="hold"/>
                                        <p:tgtEl>
                                          <p:spTgt spid="4"/>
                                        </p:tgtEl>
                                        <p:attrNameLst>
                                          <p:attrName>ppt_w</p:attrName>
                                        </p:attrNameLst>
                                      </p:cBhvr>
                                      <p:tavLst>
                                        <p:tav tm="0">
                                          <p:val>
                                            <p:strVal val="#ppt_w"/>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1)">
                                      <p:cBhvr>
                                        <p:cTn id="46" dur="750"/>
                                        <p:tgtEl>
                                          <p:spTgt spid="10"/>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strVal val="4/3*#ppt_w"/>
                                          </p:val>
                                        </p:tav>
                                        <p:tav tm="100000">
                                          <p:val>
                                            <p:strVal val="#ppt_w"/>
                                          </p:val>
                                        </p:tav>
                                      </p:tavLst>
                                    </p:anim>
                                    <p:anim calcmode="lin" valueType="num">
                                      <p:cBhvr>
                                        <p:cTn id="56" dur="500" fill="hold"/>
                                        <p:tgtEl>
                                          <p:spTgt spid="12"/>
                                        </p:tgtEl>
                                        <p:attrNameLst>
                                          <p:attrName>ppt_h</p:attrName>
                                        </p:attrNameLst>
                                      </p:cBhvr>
                                      <p:tavLst>
                                        <p:tav tm="0">
                                          <p:val>
                                            <p:strVal val="4/3*#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000" fill="hold"/>
                                        <p:tgtEl>
                                          <p:spTgt spid="18"/>
                                        </p:tgtEl>
                                        <p:attrNameLst>
                                          <p:attrName>ppt_w</p:attrName>
                                        </p:attrNameLst>
                                      </p:cBhvr>
                                      <p:tavLst>
                                        <p:tav tm="0">
                                          <p:val>
                                            <p:fltVal val="0"/>
                                          </p:val>
                                        </p:tav>
                                        <p:tav tm="100000">
                                          <p:val>
                                            <p:strVal val="#ppt_w"/>
                                          </p:val>
                                        </p:tav>
                                      </p:tavLst>
                                    </p:anim>
                                    <p:anim calcmode="lin" valueType="num">
                                      <p:cBhvr>
                                        <p:cTn id="66" dur="1000" fill="hold"/>
                                        <p:tgtEl>
                                          <p:spTgt spid="18"/>
                                        </p:tgtEl>
                                        <p:attrNameLst>
                                          <p:attrName>ppt_h</p:attrName>
                                        </p:attrNameLst>
                                      </p:cBhvr>
                                      <p:tavLst>
                                        <p:tav tm="0">
                                          <p:val>
                                            <p:fltVal val="0"/>
                                          </p:val>
                                        </p:tav>
                                        <p:tav tm="100000">
                                          <p:val>
                                            <p:strVal val="#ppt_h"/>
                                          </p:val>
                                        </p:tav>
                                      </p:tavLst>
                                    </p:anim>
                                    <p:anim calcmode="lin" valueType="num">
                                      <p:cBhvr>
                                        <p:cTn id="6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6295EC-3056-DBCB-DBE9-61B4FE207132}"/>
              </a:ext>
            </a:extLst>
          </p:cNvPr>
          <p:cNvSpPr txBox="1"/>
          <p:nvPr/>
        </p:nvSpPr>
        <p:spPr>
          <a:xfrm>
            <a:off x="2222090" y="0"/>
            <a:ext cx="9969910" cy="769441"/>
          </a:xfrm>
          <a:prstGeom prst="rect">
            <a:avLst/>
          </a:prstGeom>
          <a:noFill/>
        </p:spPr>
        <p:txBody>
          <a:bodyPr wrap="square">
            <a:spAutoFit/>
            <a:scene3d>
              <a:camera prst="orthographicFront"/>
              <a:lightRig rig="glow" dir="t"/>
            </a:scene3d>
            <a:sp3d extrusionH="57150">
              <a:bevelT w="57150" h="38100" prst="artDeco"/>
            </a:sp3d>
          </a:bodyPr>
          <a:lstStyle/>
          <a:p>
            <a:pPr algn="ctr"/>
            <a:r>
              <a:rPr lang="es-ES" sz="4400" b="1" spc="300" dirty="0">
                <a:ln w="19050" cmpd="sng">
                  <a:noFill/>
                  <a:prstDash val="solid"/>
                </a:ln>
                <a:solidFill>
                  <a:schemeClr val="accent5">
                    <a:lumMod val="60000"/>
                    <a:lumOff val="40000"/>
                  </a:schemeClr>
                </a:solidFill>
                <a:effectLst>
                  <a:outerShdw blurRad="38100" dist="38100" dir="2700000" algn="tl">
                    <a:srgbClr val="000000">
                      <a:alpha val="43137"/>
                    </a:srgbClr>
                  </a:outerShdw>
                </a:effectLst>
              </a:rPr>
              <a:t>UN CAMINO EN EL MAR </a:t>
            </a:r>
          </a:p>
        </p:txBody>
      </p:sp>
      <p:sp>
        <p:nvSpPr>
          <p:cNvPr id="5" name="CuadroTexto 4">
            <a:extLst>
              <a:ext uri="{FF2B5EF4-FFF2-40B4-BE49-F238E27FC236}">
                <a16:creationId xmlns:a16="http://schemas.microsoft.com/office/drawing/2014/main" id="{677CA67F-261E-D539-73C1-C6349517D40C}"/>
              </a:ext>
            </a:extLst>
          </p:cNvPr>
          <p:cNvSpPr txBox="1"/>
          <p:nvPr/>
        </p:nvSpPr>
        <p:spPr>
          <a:xfrm>
            <a:off x="2222090" y="647765"/>
            <a:ext cx="9969910" cy="923330"/>
          </a:xfrm>
          <a:prstGeom prst="rect">
            <a:avLst/>
          </a:prstGeom>
          <a:noFill/>
        </p:spPr>
        <p:txBody>
          <a:bodyPr wrap="square">
            <a:spAutoFit/>
          </a:bodyPr>
          <a:lstStyle/>
          <a:p>
            <a:pPr algn="ct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“Y Moisés dijo al pueblo: No temáis; estad firmes, y ved la salvación que Jehová hará hoy con vosotros; porque los egipcios que hoy habéis visto, nunca más para siempre los veréis. Jehová peleará por vosotros, y vosotros estaréis tranquilos” </a:t>
            </a:r>
            <a:r>
              <a:rPr lang="es-ES" sz="1400" b="1" dirty="0">
                <a:solidFill>
                  <a:srgbClr val="B7ECFF"/>
                </a:solidFill>
                <a:effectLst>
                  <a:outerShdw blurRad="38100" dist="38100" dir="2700000" algn="tl">
                    <a:srgbClr val="000000">
                      <a:alpha val="43137"/>
                    </a:srgbClr>
                  </a:outerShdw>
                </a:effectLst>
                <a:latin typeface="Comic Sans MS" panose="030F0702030302020204" pitchFamily="66" charset="0"/>
              </a:rPr>
              <a:t>(Éxodo 14:13-14)</a:t>
            </a:r>
            <a:endParaRPr lang="es-ES" b="1" dirty="0">
              <a:solidFill>
                <a:srgbClr val="B7EC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BF2779C-BE19-ED64-7477-634307D04780}"/>
              </a:ext>
            </a:extLst>
          </p:cNvPr>
          <p:cNvSpPr txBox="1"/>
          <p:nvPr/>
        </p:nvSpPr>
        <p:spPr>
          <a:xfrm>
            <a:off x="266699" y="1580929"/>
            <a:ext cx="10086975"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Ante la falta de fe del pueblo, Moisés los animó a confiar en Dios (</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14:13-14):</a:t>
            </a:r>
          </a:p>
        </p:txBody>
      </p:sp>
      <p:graphicFrame>
        <p:nvGraphicFramePr>
          <p:cNvPr id="7" name="Diagrama 6">
            <a:extLst>
              <a:ext uri="{FF2B5EF4-FFF2-40B4-BE49-F238E27FC236}">
                <a16:creationId xmlns:a16="http://schemas.microsoft.com/office/drawing/2014/main" id="{E2783BD4-E330-3E5B-11D7-9F3F86948AC9}"/>
              </a:ext>
            </a:extLst>
          </p:cNvPr>
          <p:cNvGraphicFramePr/>
          <p:nvPr>
            <p:extLst>
              <p:ext uri="{D42A27DB-BD31-4B8C-83A1-F6EECF244321}">
                <p14:modId xmlns:p14="http://schemas.microsoft.com/office/powerpoint/2010/main" val="1407747954"/>
              </p:ext>
            </p:extLst>
          </p:nvPr>
        </p:nvGraphicFramePr>
        <p:xfrm>
          <a:off x="266699" y="2005012"/>
          <a:ext cx="6315076" cy="465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05BE5748-9EA0-6780-B600-205504E1E9A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6872749" y="2005012"/>
            <a:ext cx="5052552" cy="4650819"/>
          </a:xfrm>
          <a:prstGeom prst="roundRect">
            <a:avLst>
              <a:gd name="adj" fmla="val 4167"/>
            </a:avLst>
          </a:prstGeom>
          <a:solidFill>
            <a:srgbClr val="FFFFFF"/>
          </a:solidFill>
          <a:ln w="57150" cap="sq">
            <a:solidFill>
              <a:srgbClr val="05ACFF"/>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Un dibujo de un grupo de personas en una playa&#10;&#10;El contenido generado por IA puede ser incorrecto.">
            <a:extLst>
              <a:ext uri="{FF2B5EF4-FFF2-40B4-BE49-F238E27FC236}">
                <a16:creationId xmlns:a16="http://schemas.microsoft.com/office/drawing/2014/main" id="{599889AA-F48D-4667-F915-6074C8887F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5" y="17205"/>
            <a:ext cx="2365579" cy="1620260"/>
          </a:xfrm>
          <a:prstGeom prst="rect">
            <a:avLst/>
          </a:prstGeom>
          <a:ln>
            <a:noFill/>
          </a:ln>
          <a:effectLst>
            <a:softEdge rad="112500"/>
          </a:effectLst>
        </p:spPr>
      </p:pic>
    </p:spTree>
    <p:extLst>
      <p:ext uri="{BB962C8B-B14F-4D97-AF65-F5344CB8AC3E}">
        <p14:creationId xmlns:p14="http://schemas.microsoft.com/office/powerpoint/2010/main" val="5648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graphicEl>
                                              <a:dgm id="{4C4899E3-96DA-4836-862F-4E262DC651D9}"/>
                                            </p:graphicEl>
                                          </p:spTgt>
                                        </p:tgtEl>
                                        <p:attrNameLst>
                                          <p:attrName>style.visibility</p:attrName>
                                        </p:attrNameLst>
                                      </p:cBhvr>
                                      <p:to>
                                        <p:strVal val="visible"/>
                                      </p:to>
                                    </p:set>
                                    <p:anim calcmode="lin" valueType="num">
                                      <p:cBhvr>
                                        <p:cTn id="35" dur="500" fill="hold"/>
                                        <p:tgtEl>
                                          <p:spTgt spid="7">
                                            <p:graphicEl>
                                              <a:dgm id="{4C4899E3-96DA-4836-862F-4E262DC651D9}"/>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4C4899E3-96DA-4836-862F-4E262DC651D9}"/>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4C4899E3-96DA-4836-862F-4E262DC651D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8946D59C-6E83-4BDD-8258-CB9972800547}"/>
                                            </p:graphicEl>
                                          </p:spTgt>
                                        </p:tgtEl>
                                        <p:attrNameLst>
                                          <p:attrName>style.visibility</p:attrName>
                                        </p:attrNameLst>
                                      </p:cBhvr>
                                      <p:to>
                                        <p:strVal val="visible"/>
                                      </p:to>
                                    </p:set>
                                    <p:animEffect transition="in" filter="wipe(left)">
                                      <p:cBhvr>
                                        <p:cTn id="42" dur="500"/>
                                        <p:tgtEl>
                                          <p:spTgt spid="7">
                                            <p:graphicEl>
                                              <a:dgm id="{8946D59C-6E83-4BDD-8258-CB997280054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73A9ECE2-CD45-43B4-BDF8-5408EC5FBC5B}"/>
                                            </p:graphicEl>
                                          </p:spTgt>
                                        </p:tgtEl>
                                        <p:attrNameLst>
                                          <p:attrName>style.visibility</p:attrName>
                                        </p:attrNameLst>
                                      </p:cBhvr>
                                      <p:to>
                                        <p:strVal val="visible"/>
                                      </p:to>
                                    </p:set>
                                    <p:anim calcmode="lin" valueType="num">
                                      <p:cBhvr>
                                        <p:cTn id="47" dur="500" fill="hold"/>
                                        <p:tgtEl>
                                          <p:spTgt spid="7">
                                            <p:graphicEl>
                                              <a:dgm id="{73A9ECE2-CD45-43B4-BDF8-5408EC5FBC5B}"/>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73A9ECE2-CD45-43B4-BDF8-5408EC5FBC5B}"/>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73A9ECE2-CD45-43B4-BDF8-5408EC5FBC5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graphicEl>
                                              <a:dgm id="{6F4BAEF6-762E-4FBB-AB4B-2C023090D640}"/>
                                            </p:graphicEl>
                                          </p:spTgt>
                                        </p:tgtEl>
                                        <p:attrNameLst>
                                          <p:attrName>style.visibility</p:attrName>
                                        </p:attrNameLst>
                                      </p:cBhvr>
                                      <p:to>
                                        <p:strVal val="visible"/>
                                      </p:to>
                                    </p:set>
                                    <p:animEffect transition="in" filter="wipe(left)">
                                      <p:cBhvr>
                                        <p:cTn id="54" dur="500"/>
                                        <p:tgtEl>
                                          <p:spTgt spid="7">
                                            <p:graphicEl>
                                              <a:dgm id="{6F4BAEF6-762E-4FBB-AB4B-2C023090D64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D5404B3B-B872-4AD6-9220-19590E4E4205}"/>
                                            </p:graphicEl>
                                          </p:spTgt>
                                        </p:tgtEl>
                                        <p:attrNameLst>
                                          <p:attrName>style.visibility</p:attrName>
                                        </p:attrNameLst>
                                      </p:cBhvr>
                                      <p:to>
                                        <p:strVal val="visible"/>
                                      </p:to>
                                    </p:set>
                                    <p:anim calcmode="lin" valueType="num">
                                      <p:cBhvr>
                                        <p:cTn id="59" dur="500" fill="hold"/>
                                        <p:tgtEl>
                                          <p:spTgt spid="7">
                                            <p:graphicEl>
                                              <a:dgm id="{D5404B3B-B872-4AD6-9220-19590E4E4205}"/>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D5404B3B-B872-4AD6-9220-19590E4E4205}"/>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D5404B3B-B872-4AD6-9220-19590E4E420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graphicEl>
                                              <a:dgm id="{36607368-82BA-4696-9187-EE00E348C061}"/>
                                            </p:graphicEl>
                                          </p:spTgt>
                                        </p:tgtEl>
                                        <p:attrNameLst>
                                          <p:attrName>style.visibility</p:attrName>
                                        </p:attrNameLst>
                                      </p:cBhvr>
                                      <p:to>
                                        <p:strVal val="visible"/>
                                      </p:to>
                                    </p:set>
                                    <p:animEffect transition="in" filter="wipe(left)">
                                      <p:cBhvr>
                                        <p:cTn id="66" dur="500"/>
                                        <p:tgtEl>
                                          <p:spTgt spid="7">
                                            <p:graphicEl>
                                              <a:dgm id="{36607368-82BA-4696-9187-EE00E348C06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49366DA5-E12E-444E-8BE5-C9E2FCE9F995}"/>
                                            </p:graphicEl>
                                          </p:spTgt>
                                        </p:tgtEl>
                                        <p:attrNameLst>
                                          <p:attrName>style.visibility</p:attrName>
                                        </p:attrNameLst>
                                      </p:cBhvr>
                                      <p:to>
                                        <p:strVal val="visible"/>
                                      </p:to>
                                    </p:set>
                                    <p:anim calcmode="lin" valueType="num">
                                      <p:cBhvr>
                                        <p:cTn id="71" dur="500" fill="hold"/>
                                        <p:tgtEl>
                                          <p:spTgt spid="7">
                                            <p:graphicEl>
                                              <a:dgm id="{49366DA5-E12E-444E-8BE5-C9E2FCE9F99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49366DA5-E12E-444E-8BE5-C9E2FCE9F99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49366DA5-E12E-444E-8BE5-C9E2FCE9F995}"/>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graphicEl>
                                              <a:dgm id="{FEE04E1B-CF97-476C-B9A7-4E0438787A28}"/>
                                            </p:graphicEl>
                                          </p:spTgt>
                                        </p:tgtEl>
                                        <p:attrNameLst>
                                          <p:attrName>style.visibility</p:attrName>
                                        </p:attrNameLst>
                                      </p:cBhvr>
                                      <p:to>
                                        <p:strVal val="visible"/>
                                      </p:to>
                                    </p:set>
                                    <p:animEffect transition="in" filter="wipe(left)">
                                      <p:cBhvr>
                                        <p:cTn id="78" dur="500"/>
                                        <p:tgtEl>
                                          <p:spTgt spid="7">
                                            <p:graphicEl>
                                              <a:dgm id="{FEE04E1B-CF97-476C-B9A7-4E0438787A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425</TotalTime>
  <Words>1457</Words>
  <Application>Microsoft Office PowerPoint</Application>
  <PresentationFormat>Panorámica</PresentationFormat>
  <Paragraphs>66</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Constantia</vt:lpstr>
      <vt:lpstr>Aptos</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77</cp:revision>
  <dcterms:created xsi:type="dcterms:W3CDTF">2025-07-14T06:55:27Z</dcterms:created>
  <dcterms:modified xsi:type="dcterms:W3CDTF">2025-08-02T01:27:35Z</dcterms:modified>
</cp:coreProperties>
</file>