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5" r:id="rId4"/>
    <p:sldId id="257" r:id="rId5"/>
    <p:sldId id="258" r:id="rId6"/>
    <p:sldId id="301" r:id="rId7"/>
    <p:sldId id="260" r:id="rId8"/>
    <p:sldId id="261" r:id="rId9"/>
    <p:sldId id="296" r:id="rId10"/>
    <p:sldId id="304" r:id="rId11"/>
    <p:sldId id="263" r:id="rId12"/>
    <p:sldId id="264" r:id="rId13"/>
    <p:sldId id="297" r:id="rId14"/>
  </p:sldIdLst>
  <p:sldSz cx="12192000" cy="6858000"/>
  <p:notesSz cx="6858000" cy="9144000"/>
  <p:embeddedFontLst>
    <p:embeddedFont>
      <p:font typeface="Avenir Next LT Pro" panose="020B0504020202020204" pitchFamily="34" charset="0"/>
      <p:regular r:id="rId15"/>
      <p:bold r:id="rId16"/>
      <p:italic r:id="rId17"/>
      <p:boldItalic r:id="rId18"/>
    </p:embeddedFont>
    <p:embeddedFont>
      <p:font typeface="Berlin Sans FB" panose="020E0602020502020306" pitchFamily="34" charset="0"/>
      <p:regular r:id="rId19"/>
      <p:bold r:id="rId20"/>
    </p:embeddedFont>
    <p:embeddedFont>
      <p:font typeface="Calibri" panose="020F0502020204030204" pitchFamily="34" charset="0"/>
      <p:regular r:id="rId21"/>
      <p:bold r:id="rId22"/>
      <p:italic r:id="rId23"/>
      <p:boldItalic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5063"/>
    <a:srgbClr val="6A4252"/>
    <a:srgbClr val="50323E"/>
    <a:srgbClr val="6D4C55"/>
    <a:srgbClr val="AA768B"/>
    <a:srgbClr val="FFFFC1"/>
    <a:srgbClr val="FFFFAF"/>
    <a:srgbClr val="FFB7FF"/>
    <a:srgbClr val="FFD9FF"/>
    <a:srgbClr val="FFA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4BD72-D6C5-4EEE-89B0-50E332613CDF}" type="doc">
      <dgm:prSet loTypeId="urn:microsoft.com/office/officeart/2005/8/layout/lProcess3" loCatId="process" qsTypeId="urn:microsoft.com/office/officeart/2005/8/quickstyle/simple3" qsCatId="simple" csTypeId="urn:microsoft.com/office/officeart/2005/8/colors/colorful1" csCatId="colorful" phldr="1"/>
      <dgm:spPr/>
      <dgm:t>
        <a:bodyPr/>
        <a:lstStyle/>
        <a:p>
          <a:endParaRPr lang="es-ES"/>
        </a:p>
      </dgm:t>
    </dgm:pt>
    <dgm:pt modelId="{2D1F89D6-D46C-4489-A264-13628B1C611D}">
      <dgm:prSet custT="1"/>
      <dgm:spPr>
        <a:effectLst>
          <a:outerShdw blurRad="50800" dist="38100" algn="l" rotWithShape="0">
            <a:prstClr val="black">
              <a:alpha val="40000"/>
            </a:prstClr>
          </a:outerShdw>
        </a:effectLst>
      </dgm:spPr>
      <dgm:t>
        <a:bodyPr/>
        <a:lstStyle/>
        <a:p>
          <a:r>
            <a:rPr lang="es-ES" sz="2000" b="1"/>
            <a:t>Ap. 10:1</a:t>
          </a:r>
          <a:endParaRPr lang="es-ES" sz="2000"/>
        </a:p>
      </dgm:t>
    </dgm:pt>
    <dgm:pt modelId="{BCCD4AC7-F09B-4D5A-A696-3DA6FAFB8D8F}" type="parTrans" cxnId="{9E0987E1-CA2F-406F-BC10-41D1B62A0164}">
      <dgm:prSet/>
      <dgm:spPr/>
      <dgm:t>
        <a:bodyPr/>
        <a:lstStyle/>
        <a:p>
          <a:endParaRPr lang="es-ES" sz="2000"/>
        </a:p>
      </dgm:t>
    </dgm:pt>
    <dgm:pt modelId="{F1A06AAD-2604-45AE-892E-EEEA0C224D6D}" type="sibTrans" cxnId="{9E0987E1-CA2F-406F-BC10-41D1B62A0164}">
      <dgm:prSet/>
      <dgm:spPr/>
      <dgm:t>
        <a:bodyPr/>
        <a:lstStyle/>
        <a:p>
          <a:endParaRPr lang="es-ES" sz="2000"/>
        </a:p>
      </dgm:t>
    </dgm:pt>
    <dgm:pt modelId="{15072EAF-846A-4BF6-8FEE-871E0ECFE234}">
      <dgm:prSet custT="1"/>
      <dgm:spPr>
        <a:solidFill>
          <a:schemeClr val="accent2">
            <a:tint val="40000"/>
            <a:hueOff val="0"/>
            <a:satOff val="0"/>
            <a:lumOff val="0"/>
          </a:schemeClr>
        </a:solidFill>
        <a:effectLst>
          <a:outerShdw blurRad="50800" dist="38100" algn="l" rotWithShape="0">
            <a:prstClr val="black">
              <a:alpha val="40000"/>
            </a:prstClr>
          </a:outerShdw>
        </a:effectLst>
      </dgm:spPr>
      <dgm:t>
        <a:bodyPr/>
        <a:lstStyle/>
        <a:p>
          <a:r>
            <a:rPr lang="es-ES" sz="2000" b="1"/>
            <a:t>Un ángel fuerte</a:t>
          </a:r>
          <a:endParaRPr lang="es-ES" sz="2000"/>
        </a:p>
      </dgm:t>
    </dgm:pt>
    <dgm:pt modelId="{BBE11322-3B21-47AA-835D-7639038F3EF2}" type="parTrans" cxnId="{CAA6AF8C-7E16-46E8-8E82-E1E065F4AAEA}">
      <dgm:prSet/>
      <dgm:spPr/>
      <dgm:t>
        <a:bodyPr/>
        <a:lstStyle/>
        <a:p>
          <a:endParaRPr lang="es-ES" sz="2000"/>
        </a:p>
      </dgm:t>
    </dgm:pt>
    <dgm:pt modelId="{5E9256CC-513E-4B26-833E-0C54F48D8DFF}" type="sibTrans" cxnId="{CAA6AF8C-7E16-46E8-8E82-E1E065F4AAEA}">
      <dgm:prSet/>
      <dgm:spPr/>
      <dgm:t>
        <a:bodyPr/>
        <a:lstStyle/>
        <a:p>
          <a:endParaRPr lang="es-ES" sz="2000"/>
        </a:p>
      </dgm:t>
    </dgm:pt>
    <dgm:pt modelId="{C6DD7877-609B-490A-B90B-8F0F62ED3564}">
      <dgm:prSet custT="1"/>
      <dgm:spPr>
        <a:solidFill>
          <a:srgbClr val="A8C8E0"/>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Cristo mismo</a:t>
          </a:r>
        </a:p>
      </dgm:t>
    </dgm:pt>
    <dgm:pt modelId="{9FCE3951-529A-4300-9E4A-189EE2270A24}" type="parTrans" cxnId="{451E0134-1088-4FAE-9FA4-B103F8FDF9C4}">
      <dgm:prSet/>
      <dgm:spPr/>
      <dgm:t>
        <a:bodyPr/>
        <a:lstStyle/>
        <a:p>
          <a:endParaRPr lang="es-ES" sz="2000"/>
        </a:p>
      </dgm:t>
    </dgm:pt>
    <dgm:pt modelId="{D1EDEA40-A0B3-4279-9E9C-0D4C2EEF1887}" type="sibTrans" cxnId="{451E0134-1088-4FAE-9FA4-B103F8FDF9C4}">
      <dgm:prSet/>
      <dgm:spPr/>
      <dgm:t>
        <a:bodyPr/>
        <a:lstStyle/>
        <a:p>
          <a:endParaRPr lang="es-ES" sz="2000"/>
        </a:p>
      </dgm:t>
    </dgm:pt>
    <dgm:pt modelId="{2AC12511-5203-4C44-9052-9BA71996284A}">
      <dgm:prSet custT="1"/>
      <dgm:spPr>
        <a:effectLst>
          <a:outerShdw blurRad="50800" dist="38100" algn="l" rotWithShape="0">
            <a:prstClr val="black">
              <a:alpha val="40000"/>
            </a:prstClr>
          </a:outerShdw>
        </a:effectLst>
      </dgm:spPr>
      <dgm:t>
        <a:bodyPr/>
        <a:lstStyle/>
        <a:p>
          <a:r>
            <a:rPr lang="es-ES" sz="2000" b="1"/>
            <a:t>Ap. 10:2</a:t>
          </a:r>
          <a:endParaRPr lang="es-ES" sz="2000"/>
        </a:p>
      </dgm:t>
    </dgm:pt>
    <dgm:pt modelId="{9DE3C900-15B6-48FB-833F-D74CA73343F9}" type="parTrans" cxnId="{1A2281D1-7AF0-4FC0-8320-890E0D8DFAD8}">
      <dgm:prSet/>
      <dgm:spPr/>
      <dgm:t>
        <a:bodyPr/>
        <a:lstStyle/>
        <a:p>
          <a:endParaRPr lang="es-ES" sz="2000"/>
        </a:p>
      </dgm:t>
    </dgm:pt>
    <dgm:pt modelId="{F5CC23AC-EAB2-4AEA-8858-5C85E690363D}" type="sibTrans" cxnId="{1A2281D1-7AF0-4FC0-8320-890E0D8DFAD8}">
      <dgm:prSet/>
      <dgm:spPr/>
      <dgm:t>
        <a:bodyPr/>
        <a:lstStyle/>
        <a:p>
          <a:endParaRPr lang="es-ES" sz="2000"/>
        </a:p>
      </dgm:t>
    </dgm:pt>
    <dgm:pt modelId="{0F045538-AA0A-425B-B647-160638D8E754}">
      <dgm:prSet custT="1"/>
      <dgm:spPr>
        <a:solidFill>
          <a:srgbClr val="CC0000">
            <a:tint val="40000"/>
            <a:hueOff val="0"/>
            <a:satOff val="0"/>
            <a:lumOff val="0"/>
          </a:srgbClr>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kern="1200" dirty="0"/>
            <a:t>Trae un mensaje para predicarlo en tierra y </a:t>
          </a:r>
          <a:r>
            <a:rPr lang="es-ES" sz="2000" b="1" kern="1200" dirty="0">
              <a:solidFill>
                <a:prstClr val="black">
                  <a:hueOff val="0"/>
                  <a:satOff val="0"/>
                  <a:lumOff val="0"/>
                  <a:alphaOff val="0"/>
                </a:prstClr>
              </a:solidFill>
              <a:latin typeface="Aptos" panose="02110004020202020204"/>
              <a:ea typeface="+mn-ea"/>
              <a:cs typeface="+mn-cs"/>
            </a:rPr>
            <a:t>mar</a:t>
          </a:r>
        </a:p>
      </dgm:t>
    </dgm:pt>
    <dgm:pt modelId="{A6A1CA50-74CD-4FC4-81BA-A929775788CE}" type="parTrans" cxnId="{B5E350FA-EF2D-43F5-98CC-236834CA3DC7}">
      <dgm:prSet/>
      <dgm:spPr/>
      <dgm:t>
        <a:bodyPr/>
        <a:lstStyle/>
        <a:p>
          <a:endParaRPr lang="es-ES" sz="2000"/>
        </a:p>
      </dgm:t>
    </dgm:pt>
    <dgm:pt modelId="{7799A5BA-4A51-4697-933E-985B2ED5E7D2}" type="sibTrans" cxnId="{B5E350FA-EF2D-43F5-98CC-236834CA3DC7}">
      <dgm:prSet/>
      <dgm:spPr/>
      <dgm:t>
        <a:bodyPr/>
        <a:lstStyle/>
        <a:p>
          <a:endParaRPr lang="es-ES" sz="2000"/>
        </a:p>
      </dgm:t>
    </dgm:pt>
    <dgm:pt modelId="{BC3E51B8-C7D9-480C-A0B4-79F0475EF608}">
      <dgm:prSet custT="1"/>
      <dgm:spPr>
        <a:solidFill>
          <a:srgbClr val="E0AAAA"/>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El mensaje del libro de Daniel</a:t>
          </a:r>
        </a:p>
      </dgm:t>
    </dgm:pt>
    <dgm:pt modelId="{CE0E4DC7-8EB7-40C0-94BB-0EC5ED7DB332}" type="parTrans" cxnId="{22797477-8917-46F3-BFB6-80D82EF9C2ED}">
      <dgm:prSet/>
      <dgm:spPr/>
      <dgm:t>
        <a:bodyPr/>
        <a:lstStyle/>
        <a:p>
          <a:endParaRPr lang="es-ES" sz="2000"/>
        </a:p>
      </dgm:t>
    </dgm:pt>
    <dgm:pt modelId="{EBE2E7A0-F6DB-4EF6-96BE-43352C69B47E}" type="sibTrans" cxnId="{22797477-8917-46F3-BFB6-80D82EF9C2ED}">
      <dgm:prSet/>
      <dgm:spPr/>
      <dgm:t>
        <a:bodyPr/>
        <a:lstStyle/>
        <a:p>
          <a:endParaRPr lang="es-ES" sz="2000"/>
        </a:p>
      </dgm:t>
    </dgm:pt>
    <dgm:pt modelId="{BCD5C5C0-A5EE-4628-840B-4C822544B079}">
      <dgm:prSet custT="1"/>
      <dgm:spPr>
        <a:effectLst>
          <a:outerShdw blurRad="50800" dist="38100" algn="l" rotWithShape="0">
            <a:prstClr val="black">
              <a:alpha val="40000"/>
            </a:prstClr>
          </a:outerShdw>
        </a:effectLst>
      </dgm:spPr>
      <dgm:t>
        <a:bodyPr/>
        <a:lstStyle/>
        <a:p>
          <a:r>
            <a:rPr lang="es-ES" sz="2000" b="1"/>
            <a:t>Ap. 10:3-4</a:t>
          </a:r>
          <a:endParaRPr lang="es-ES" sz="2000"/>
        </a:p>
      </dgm:t>
    </dgm:pt>
    <dgm:pt modelId="{EC48A763-5DBD-4E1F-9AE3-D9E728E57D48}" type="parTrans" cxnId="{941165CE-4EB1-4940-B220-9ED02E5BA409}">
      <dgm:prSet/>
      <dgm:spPr/>
      <dgm:t>
        <a:bodyPr/>
        <a:lstStyle/>
        <a:p>
          <a:endParaRPr lang="es-ES" sz="2000"/>
        </a:p>
      </dgm:t>
    </dgm:pt>
    <dgm:pt modelId="{D0240443-3DAE-4925-9BFC-26D12DC28E19}" type="sibTrans" cxnId="{941165CE-4EB1-4940-B220-9ED02E5BA409}">
      <dgm:prSet/>
      <dgm:spPr/>
      <dgm:t>
        <a:bodyPr/>
        <a:lstStyle/>
        <a:p>
          <a:endParaRPr lang="es-ES" sz="2000"/>
        </a:p>
      </dgm:t>
    </dgm:pt>
    <dgm:pt modelId="{DA331EB6-FD87-4276-905E-2F1A7F92E032}">
      <dgm:prSet custT="1"/>
      <dgm:spPr>
        <a:solidFill>
          <a:srgbClr val="FFFF66">
            <a:tint val="40000"/>
            <a:hueOff val="0"/>
            <a:satOff val="0"/>
            <a:lumOff val="0"/>
          </a:srgbClr>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La interpretación queda “sellada”</a:t>
          </a:r>
        </a:p>
      </dgm:t>
    </dgm:pt>
    <dgm:pt modelId="{23038E1B-3788-498F-99DB-E9D26AA3FD1F}" type="parTrans" cxnId="{5FF629D3-CB2F-48EF-956D-522FDB555FE7}">
      <dgm:prSet/>
      <dgm:spPr/>
      <dgm:t>
        <a:bodyPr/>
        <a:lstStyle/>
        <a:p>
          <a:endParaRPr lang="es-ES" sz="2000"/>
        </a:p>
      </dgm:t>
    </dgm:pt>
    <dgm:pt modelId="{22C4775E-C953-41A7-92AC-A58E4558CA78}" type="sibTrans" cxnId="{5FF629D3-CB2F-48EF-956D-522FDB555FE7}">
      <dgm:prSet/>
      <dgm:spPr/>
      <dgm:t>
        <a:bodyPr/>
        <a:lstStyle/>
        <a:p>
          <a:endParaRPr lang="es-ES" sz="2000"/>
        </a:p>
      </dgm:t>
    </dgm:pt>
    <dgm:pt modelId="{F6D3A5E0-63E2-4634-A8B1-C23944764B80}">
      <dgm:prSet custT="1"/>
      <dgm:spPr>
        <a:solidFill>
          <a:srgbClr val="FFFFAF"/>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Aún no era tiempo de conocer la interpretación de Daniel</a:t>
          </a:r>
          <a:endParaRPr lang="es-ES" sz="2000" dirty="0"/>
        </a:p>
      </dgm:t>
    </dgm:pt>
    <dgm:pt modelId="{2262A66B-744B-4C65-87C4-B8B1B4A2ADD5}" type="parTrans" cxnId="{28B4EF30-6A5D-4525-AFFC-ADF6541E6402}">
      <dgm:prSet/>
      <dgm:spPr/>
      <dgm:t>
        <a:bodyPr/>
        <a:lstStyle/>
        <a:p>
          <a:endParaRPr lang="es-ES" sz="2000"/>
        </a:p>
      </dgm:t>
    </dgm:pt>
    <dgm:pt modelId="{2869F3C5-E4F6-40B4-BD88-DAB980AC2935}" type="sibTrans" cxnId="{28B4EF30-6A5D-4525-AFFC-ADF6541E6402}">
      <dgm:prSet/>
      <dgm:spPr/>
      <dgm:t>
        <a:bodyPr/>
        <a:lstStyle/>
        <a:p>
          <a:endParaRPr lang="es-ES" sz="2000"/>
        </a:p>
      </dgm:t>
    </dgm:pt>
    <dgm:pt modelId="{512E59D0-7FFC-4DA0-8C04-080136E22D5F}">
      <dgm:prSet custT="1"/>
      <dgm:spPr>
        <a:effectLst>
          <a:outerShdw blurRad="50800" dist="38100" algn="l" rotWithShape="0">
            <a:prstClr val="black">
              <a:alpha val="40000"/>
            </a:prstClr>
          </a:outerShdw>
        </a:effectLst>
      </dgm:spPr>
      <dgm:t>
        <a:bodyPr/>
        <a:lstStyle/>
        <a:p>
          <a:r>
            <a:rPr lang="es-ES" sz="2000" b="1"/>
            <a:t>Ap. 10:5-7</a:t>
          </a:r>
          <a:endParaRPr lang="es-ES" sz="2000"/>
        </a:p>
      </dgm:t>
    </dgm:pt>
    <dgm:pt modelId="{6A8724E2-5885-4429-A641-BEA132A2F231}" type="parTrans" cxnId="{9A5C0006-6017-44C1-93EB-A26740D091C8}">
      <dgm:prSet/>
      <dgm:spPr/>
      <dgm:t>
        <a:bodyPr/>
        <a:lstStyle/>
        <a:p>
          <a:endParaRPr lang="es-ES" sz="2000"/>
        </a:p>
      </dgm:t>
    </dgm:pt>
    <dgm:pt modelId="{FFDBAF24-2AAF-4CBA-A2E1-6D968B18D47A}" type="sibTrans" cxnId="{9A5C0006-6017-44C1-93EB-A26740D091C8}">
      <dgm:prSet/>
      <dgm:spPr/>
      <dgm:t>
        <a:bodyPr/>
        <a:lstStyle/>
        <a:p>
          <a:endParaRPr lang="es-ES" sz="2000"/>
        </a:p>
      </dgm:t>
    </dgm:pt>
    <dgm:pt modelId="{1489F927-E95F-4928-B62F-5F62B0C20930}">
      <dgm:prSet custT="1"/>
      <dgm:spPr>
        <a:solidFill>
          <a:srgbClr val="339933">
            <a:tint val="40000"/>
            <a:hueOff val="0"/>
            <a:satOff val="0"/>
            <a:lumOff val="0"/>
          </a:srgbClr>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Se interpone un juramento, como el de Daniel 12:7</a:t>
          </a:r>
        </a:p>
      </dgm:t>
    </dgm:pt>
    <dgm:pt modelId="{903F5B69-891A-4404-8B01-10A210464D3C}" type="parTrans" cxnId="{E85D8E53-FA74-4842-B8F7-E3407E1A0A1F}">
      <dgm:prSet/>
      <dgm:spPr/>
      <dgm:t>
        <a:bodyPr/>
        <a:lstStyle/>
        <a:p>
          <a:endParaRPr lang="es-ES" sz="2000"/>
        </a:p>
      </dgm:t>
    </dgm:pt>
    <dgm:pt modelId="{144435BC-7F97-437B-AB36-BE5DC8ACCF70}" type="sibTrans" cxnId="{E85D8E53-FA74-4842-B8F7-E3407E1A0A1F}">
      <dgm:prSet/>
      <dgm:spPr/>
      <dgm:t>
        <a:bodyPr/>
        <a:lstStyle/>
        <a:p>
          <a:endParaRPr lang="es-ES" sz="2000"/>
        </a:p>
      </dgm:t>
    </dgm:pt>
    <dgm:pt modelId="{F4B3CAF8-17D9-4974-8356-A4FFBF45BE3C}">
      <dgm:prSet custT="1"/>
      <dgm:spPr>
        <a:solidFill>
          <a:srgbClr val="B8D0B8"/>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El mensaje es para el tiempo del fin</a:t>
          </a:r>
        </a:p>
      </dgm:t>
    </dgm:pt>
    <dgm:pt modelId="{4915D2D8-7FED-46EA-BF73-B481931167F9}" type="parTrans" cxnId="{C3DDCEF2-A4CF-42F5-B68C-A9FCDFCFF8C2}">
      <dgm:prSet/>
      <dgm:spPr/>
      <dgm:t>
        <a:bodyPr/>
        <a:lstStyle/>
        <a:p>
          <a:endParaRPr lang="es-ES" sz="2000"/>
        </a:p>
      </dgm:t>
    </dgm:pt>
    <dgm:pt modelId="{515FAE70-9A62-4C47-A37D-005F7C77E538}" type="sibTrans" cxnId="{C3DDCEF2-A4CF-42F5-B68C-A9FCDFCFF8C2}">
      <dgm:prSet/>
      <dgm:spPr/>
      <dgm:t>
        <a:bodyPr/>
        <a:lstStyle/>
        <a:p>
          <a:endParaRPr lang="es-ES" sz="2000"/>
        </a:p>
      </dgm:t>
    </dgm:pt>
    <dgm:pt modelId="{E5031940-BFD6-45C7-9DC2-75D509339E8F}">
      <dgm:prSet custT="1"/>
      <dgm:spPr>
        <a:effectLst>
          <a:outerShdw blurRad="50800" dist="38100" algn="l" rotWithShape="0">
            <a:prstClr val="black">
              <a:alpha val="40000"/>
            </a:prstClr>
          </a:outerShdw>
        </a:effectLst>
      </dgm:spPr>
      <dgm:t>
        <a:bodyPr/>
        <a:lstStyle/>
        <a:p>
          <a:r>
            <a:rPr lang="es-ES" sz="2000" b="1"/>
            <a:t>Ap. 10:8-10</a:t>
          </a:r>
          <a:endParaRPr lang="es-ES" sz="2000"/>
        </a:p>
      </dgm:t>
    </dgm:pt>
    <dgm:pt modelId="{D054CE54-B16A-4CD9-91B3-693DB06AAA01}" type="parTrans" cxnId="{F81802B1-1BCD-43AE-92E8-605FF2BC9E02}">
      <dgm:prSet/>
      <dgm:spPr/>
      <dgm:t>
        <a:bodyPr/>
        <a:lstStyle/>
        <a:p>
          <a:endParaRPr lang="es-ES" sz="2000"/>
        </a:p>
      </dgm:t>
    </dgm:pt>
    <dgm:pt modelId="{446CB66B-643E-4C4B-9FD5-0F466BB39E93}" type="sibTrans" cxnId="{F81802B1-1BCD-43AE-92E8-605FF2BC9E02}">
      <dgm:prSet/>
      <dgm:spPr/>
      <dgm:t>
        <a:bodyPr/>
        <a:lstStyle/>
        <a:p>
          <a:endParaRPr lang="es-ES" sz="2000"/>
        </a:p>
      </dgm:t>
    </dgm:pt>
    <dgm:pt modelId="{C1586E35-7A8B-4FE0-939B-4F3C5FC1FDE9}">
      <dgm:prSet custT="1"/>
      <dgm:spPr>
        <a:solidFill>
          <a:srgbClr val="CC9900">
            <a:tint val="40000"/>
            <a:hueOff val="0"/>
            <a:satOff val="0"/>
            <a:lumOff val="0"/>
          </a:srgbClr>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El mensaje sería dulce, pero de resultados amargos</a:t>
          </a:r>
          <a:endParaRPr lang="es-ES" sz="2000" dirty="0"/>
        </a:p>
      </dgm:t>
    </dgm:pt>
    <dgm:pt modelId="{F3825DF6-8306-41EA-9183-33A599A7CFD0}" type="parTrans" cxnId="{FA8A89E5-5842-4D86-9092-C9A99EBE66EC}">
      <dgm:prSet/>
      <dgm:spPr/>
      <dgm:t>
        <a:bodyPr/>
        <a:lstStyle/>
        <a:p>
          <a:endParaRPr lang="es-ES" sz="2000"/>
        </a:p>
      </dgm:t>
    </dgm:pt>
    <dgm:pt modelId="{6C185A75-7A8E-46B7-89FD-46F09522A02B}" type="sibTrans" cxnId="{FA8A89E5-5842-4D86-9092-C9A99EBE66EC}">
      <dgm:prSet/>
      <dgm:spPr/>
      <dgm:t>
        <a:bodyPr/>
        <a:lstStyle/>
        <a:p>
          <a:endParaRPr lang="es-ES" sz="2000"/>
        </a:p>
      </dgm:t>
    </dgm:pt>
    <dgm:pt modelId="{42CB27DA-2C11-4A7F-94D9-C1DAB75CCC4E}">
      <dgm:prSet custT="1"/>
      <dgm:spPr>
        <a:solidFill>
          <a:srgbClr val="E0C9AA"/>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La predicación de la Segunda Venida resultó en un gran chasco</a:t>
          </a:r>
          <a:endParaRPr lang="es-ES" sz="2000" dirty="0"/>
        </a:p>
      </dgm:t>
    </dgm:pt>
    <dgm:pt modelId="{3D41B0C4-3B16-40D0-9D91-56B74086B22E}" type="parTrans" cxnId="{49E33022-1EAE-4D9B-B583-8F93C870D69B}">
      <dgm:prSet/>
      <dgm:spPr/>
      <dgm:t>
        <a:bodyPr/>
        <a:lstStyle/>
        <a:p>
          <a:endParaRPr lang="es-ES" sz="2000"/>
        </a:p>
      </dgm:t>
    </dgm:pt>
    <dgm:pt modelId="{1DF546A0-A19C-4CD0-B97F-51EBDDDD8B36}" type="sibTrans" cxnId="{49E33022-1EAE-4D9B-B583-8F93C870D69B}">
      <dgm:prSet/>
      <dgm:spPr/>
      <dgm:t>
        <a:bodyPr/>
        <a:lstStyle/>
        <a:p>
          <a:endParaRPr lang="es-ES" sz="2000"/>
        </a:p>
      </dgm:t>
    </dgm:pt>
    <dgm:pt modelId="{BF52D1B9-49C4-481C-881D-B81625BC563B}">
      <dgm:prSet custT="1"/>
      <dgm:spPr>
        <a:solidFill>
          <a:schemeClr val="accent1">
            <a:lumMod val="40000"/>
            <a:lumOff val="60000"/>
          </a:schemeClr>
        </a:solidFill>
        <a:effectLst>
          <a:outerShdw blurRad="50800" dist="38100" algn="l" rotWithShape="0">
            <a:prstClr val="black">
              <a:alpha val="40000"/>
            </a:prstClr>
          </a:outerShdw>
        </a:effectLst>
      </dgm:spPr>
      <dgm:t>
        <a:bodyPr/>
        <a:lstStyle/>
        <a:p>
          <a:r>
            <a:rPr lang="es-ES" sz="2000" b="1"/>
            <a:t>Ap. 10:11</a:t>
          </a:r>
          <a:endParaRPr lang="es-ES" sz="2000"/>
        </a:p>
      </dgm:t>
    </dgm:pt>
    <dgm:pt modelId="{1ABD4014-DDB7-4C73-AD41-988460C052C4}" type="parTrans" cxnId="{564E56F8-D605-4E67-B24B-4E5784BAD267}">
      <dgm:prSet/>
      <dgm:spPr/>
      <dgm:t>
        <a:bodyPr/>
        <a:lstStyle/>
        <a:p>
          <a:endParaRPr lang="es-ES" sz="2000"/>
        </a:p>
      </dgm:t>
    </dgm:pt>
    <dgm:pt modelId="{2C0994C2-99B2-40E1-8C8A-B05B93F46DE3}" type="sibTrans" cxnId="{564E56F8-D605-4E67-B24B-4E5784BAD267}">
      <dgm:prSet/>
      <dgm:spPr/>
      <dgm:t>
        <a:bodyPr/>
        <a:lstStyle/>
        <a:p>
          <a:endParaRPr lang="es-ES" sz="2000"/>
        </a:p>
      </dgm:t>
    </dgm:pt>
    <dgm:pt modelId="{0999E507-5679-46FF-9A16-45BC58759ECD}">
      <dgm:prSet custT="1"/>
      <dgm:spPr>
        <a:solidFill>
          <a:srgbClr val="FFD9FF"/>
        </a:solidFill>
        <a:effectLst>
          <a:outerShdw blurRad="50800" dist="38100" algn="l" rotWithShape="0">
            <a:prstClr val="black">
              <a:alpha val="40000"/>
            </a:prstClr>
          </a:outerShdw>
        </a:effectLst>
      </dgm:spPr>
      <dgm:t>
        <a:bodyPr/>
        <a:lstStyle/>
        <a:p>
          <a:r>
            <a:rPr lang="es-ES" sz="2000" b="1" dirty="0"/>
            <a:t>Es necesario volver a profetizar</a:t>
          </a:r>
          <a:endParaRPr lang="es-ES" sz="2000" dirty="0"/>
        </a:p>
      </dgm:t>
    </dgm:pt>
    <dgm:pt modelId="{71C41964-AD50-44BB-8C28-3190BD9D2352}" type="parTrans" cxnId="{4797D2FF-CAF2-46AA-8F37-1FF924A6F788}">
      <dgm:prSet/>
      <dgm:spPr/>
      <dgm:t>
        <a:bodyPr/>
        <a:lstStyle/>
        <a:p>
          <a:endParaRPr lang="es-ES" sz="2000"/>
        </a:p>
      </dgm:t>
    </dgm:pt>
    <dgm:pt modelId="{D91289C5-435B-4CD4-B06A-60950D88C0E6}" type="sibTrans" cxnId="{4797D2FF-CAF2-46AA-8F37-1FF924A6F788}">
      <dgm:prSet/>
      <dgm:spPr/>
      <dgm:t>
        <a:bodyPr/>
        <a:lstStyle/>
        <a:p>
          <a:endParaRPr lang="es-ES" sz="2000"/>
        </a:p>
      </dgm:t>
    </dgm:pt>
    <dgm:pt modelId="{BDFF20C9-12FA-414C-888F-3CB410A2DA09}">
      <dgm:prSet custT="1"/>
      <dgm:spPr>
        <a:solidFill>
          <a:srgbClr val="FFB7FF"/>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gm:spPr>
      <dgm:t>
        <a:bodyPr spcFirstLastPara="0" vert="horz" wrap="square" lIns="25400" tIns="12700" rIns="0" bIns="12700" numCol="1" spcCol="1270" anchor="ctr" anchorCtr="0"/>
        <a:lstStyle/>
        <a:p>
          <a:r>
            <a:rPr lang="es-ES" sz="2000" b="1" dirty="0"/>
            <a:t>La Iglesia Adventista, surgida del gran chasco, debe predicar el último mensaje al mundo</a:t>
          </a:r>
          <a:endParaRPr lang="es-ES" sz="2000" dirty="0"/>
        </a:p>
      </dgm:t>
    </dgm:pt>
    <dgm:pt modelId="{144079D3-D990-4796-B855-43B26522A92D}" type="parTrans" cxnId="{61DE9BA1-DCBD-4CCF-8FC0-FAA6C0D4F083}">
      <dgm:prSet/>
      <dgm:spPr/>
      <dgm:t>
        <a:bodyPr/>
        <a:lstStyle/>
        <a:p>
          <a:endParaRPr lang="es-ES" sz="2000"/>
        </a:p>
      </dgm:t>
    </dgm:pt>
    <dgm:pt modelId="{88CEC4B0-014B-4EAF-B268-E0955787E912}" type="sibTrans" cxnId="{61DE9BA1-DCBD-4CCF-8FC0-FAA6C0D4F083}">
      <dgm:prSet/>
      <dgm:spPr/>
      <dgm:t>
        <a:bodyPr/>
        <a:lstStyle/>
        <a:p>
          <a:endParaRPr lang="es-ES" sz="2000"/>
        </a:p>
      </dgm:t>
    </dgm:pt>
    <dgm:pt modelId="{1848CDDA-2D81-4E7B-93E9-A894C76F0840}" type="pres">
      <dgm:prSet presAssocID="{4DC4BD72-D6C5-4EEE-89B0-50E332613CDF}" presName="Name0" presStyleCnt="0">
        <dgm:presLayoutVars>
          <dgm:chPref val="3"/>
          <dgm:dir/>
          <dgm:animLvl val="lvl"/>
          <dgm:resizeHandles/>
        </dgm:presLayoutVars>
      </dgm:prSet>
      <dgm:spPr/>
    </dgm:pt>
    <dgm:pt modelId="{BAF1F578-BFD9-46A3-AD18-343844750654}" type="pres">
      <dgm:prSet presAssocID="{2D1F89D6-D46C-4489-A264-13628B1C611D}" presName="horFlow" presStyleCnt="0"/>
      <dgm:spPr/>
    </dgm:pt>
    <dgm:pt modelId="{B504D2F0-1CEE-4CBA-B954-216E599D52CD}" type="pres">
      <dgm:prSet presAssocID="{2D1F89D6-D46C-4489-A264-13628B1C611D}" presName="bigChev" presStyleLbl="node1" presStyleIdx="0" presStyleCnt="6"/>
      <dgm:spPr>
        <a:prstGeom prst="homePlate">
          <a:avLst/>
        </a:prstGeom>
      </dgm:spPr>
    </dgm:pt>
    <dgm:pt modelId="{D91531AE-F93A-4FFD-970F-802A667804D8}" type="pres">
      <dgm:prSet presAssocID="{BBE11322-3B21-47AA-835D-7639038F3EF2}" presName="parTrans" presStyleCnt="0"/>
      <dgm:spPr/>
    </dgm:pt>
    <dgm:pt modelId="{C8B72FA7-E8CB-4013-80A0-9D5E6A002848}" type="pres">
      <dgm:prSet presAssocID="{15072EAF-846A-4BF6-8FEE-871E0ECFE234}" presName="node" presStyleLbl="alignAccFollowNode1" presStyleIdx="0" presStyleCnt="12" custScaleX="317654">
        <dgm:presLayoutVars>
          <dgm:bulletEnabled val="1"/>
        </dgm:presLayoutVars>
      </dgm:prSet>
      <dgm:spPr/>
    </dgm:pt>
    <dgm:pt modelId="{CE20772D-8C04-4337-8834-D8ED7FB5D8FB}" type="pres">
      <dgm:prSet presAssocID="{5E9256CC-513E-4B26-833E-0C54F48D8DFF}" presName="sibTrans" presStyleCnt="0"/>
      <dgm:spPr/>
    </dgm:pt>
    <dgm:pt modelId="{B78DAFC8-513C-47D1-A7C6-CC415AE74AC5}" type="pres">
      <dgm:prSet presAssocID="{C6DD7877-609B-490A-B90B-8F0F62ED3564}" presName="node" presStyleLbl="alignAccFollowNode1" presStyleIdx="1" presStyleCnt="12" custScaleX="462383">
        <dgm:presLayoutVars>
          <dgm:bulletEnabled val="1"/>
        </dgm:presLayoutVars>
      </dgm:prSet>
      <dgm:spPr>
        <a:xfrm>
          <a:off x="5511009" y="58699"/>
          <a:ext cx="6195216" cy="535938"/>
        </a:xfrm>
        <a:prstGeom prst="chevron">
          <a:avLst/>
        </a:prstGeom>
      </dgm:spPr>
    </dgm:pt>
    <dgm:pt modelId="{5EA98F13-B8A4-4691-8E01-77B71BA0EE64}" type="pres">
      <dgm:prSet presAssocID="{2D1F89D6-D46C-4489-A264-13628B1C611D}" presName="vSp" presStyleCnt="0"/>
      <dgm:spPr/>
    </dgm:pt>
    <dgm:pt modelId="{2BAEF496-F44B-4161-85CC-70130C5832DA}" type="pres">
      <dgm:prSet presAssocID="{2AC12511-5203-4C44-9052-9BA71996284A}" presName="horFlow" presStyleCnt="0"/>
      <dgm:spPr/>
    </dgm:pt>
    <dgm:pt modelId="{704EE0B4-25FE-4B59-8134-6669E33BCEDB}" type="pres">
      <dgm:prSet presAssocID="{2AC12511-5203-4C44-9052-9BA71996284A}" presName="bigChev" presStyleLbl="node1" presStyleIdx="1" presStyleCnt="6"/>
      <dgm:spPr>
        <a:prstGeom prst="homePlate">
          <a:avLst/>
        </a:prstGeom>
      </dgm:spPr>
    </dgm:pt>
    <dgm:pt modelId="{1774F6A7-437F-4C44-BE7D-008A19E0AD65}" type="pres">
      <dgm:prSet presAssocID="{A6A1CA50-74CD-4FC4-81BA-A929775788CE}" presName="parTrans" presStyleCnt="0"/>
      <dgm:spPr/>
    </dgm:pt>
    <dgm:pt modelId="{066E6ED1-42F4-48B2-B7DC-C25A0AEF98CB}" type="pres">
      <dgm:prSet presAssocID="{0F045538-AA0A-425B-B647-160638D8E754}" presName="node" presStyleLbl="alignAccFollowNode1" presStyleIdx="2" presStyleCnt="12" custScaleX="317654">
        <dgm:presLayoutVars>
          <dgm:bulletEnabled val="1"/>
        </dgm:presLayoutVars>
      </dgm:prSet>
      <dgm:spPr>
        <a:xfrm>
          <a:off x="1442515" y="794806"/>
          <a:ext cx="4256071" cy="535938"/>
        </a:xfrm>
        <a:prstGeom prst="chevron">
          <a:avLst/>
        </a:prstGeom>
      </dgm:spPr>
    </dgm:pt>
    <dgm:pt modelId="{F7BB77E1-86F7-440E-95C6-32310CD06CA1}" type="pres">
      <dgm:prSet presAssocID="{7799A5BA-4A51-4697-933E-985B2ED5E7D2}" presName="sibTrans" presStyleCnt="0"/>
      <dgm:spPr/>
    </dgm:pt>
    <dgm:pt modelId="{D995844F-4581-47F5-BDDC-A2B3FE4A66EA}" type="pres">
      <dgm:prSet presAssocID="{BC3E51B8-C7D9-480C-A0B4-79F0475EF608}" presName="node" presStyleLbl="alignAccFollowNode1" presStyleIdx="3" presStyleCnt="12" custScaleX="462383">
        <dgm:presLayoutVars>
          <dgm:bulletEnabled val="1"/>
        </dgm:presLayoutVars>
      </dgm:prSet>
      <dgm:spPr>
        <a:xfrm>
          <a:off x="5511009" y="794806"/>
          <a:ext cx="6195216" cy="535938"/>
        </a:xfrm>
        <a:prstGeom prst="chevron">
          <a:avLst/>
        </a:prstGeom>
      </dgm:spPr>
    </dgm:pt>
    <dgm:pt modelId="{7445B237-110D-40D0-8AEE-38C86554CF6D}" type="pres">
      <dgm:prSet presAssocID="{2AC12511-5203-4C44-9052-9BA71996284A}" presName="vSp" presStyleCnt="0"/>
      <dgm:spPr/>
    </dgm:pt>
    <dgm:pt modelId="{3E9C79DF-70A6-40E7-90A7-C09BDBC65652}" type="pres">
      <dgm:prSet presAssocID="{BCD5C5C0-A5EE-4628-840B-4C822544B079}" presName="horFlow" presStyleCnt="0"/>
      <dgm:spPr/>
    </dgm:pt>
    <dgm:pt modelId="{39634240-70F3-43A5-AB93-9A22F11A441F}" type="pres">
      <dgm:prSet presAssocID="{BCD5C5C0-A5EE-4628-840B-4C822544B079}" presName="bigChev" presStyleLbl="node1" presStyleIdx="2" presStyleCnt="6"/>
      <dgm:spPr>
        <a:prstGeom prst="homePlate">
          <a:avLst/>
        </a:prstGeom>
      </dgm:spPr>
    </dgm:pt>
    <dgm:pt modelId="{CFF69733-10BB-4E4F-95F4-07ADEC3649BD}" type="pres">
      <dgm:prSet presAssocID="{23038E1B-3788-498F-99DB-E9D26AA3FD1F}" presName="parTrans" presStyleCnt="0"/>
      <dgm:spPr/>
    </dgm:pt>
    <dgm:pt modelId="{F425AAD7-6B8F-44ED-B5C5-00E99873757B}" type="pres">
      <dgm:prSet presAssocID="{DA331EB6-FD87-4276-905E-2F1A7F92E032}" presName="node" presStyleLbl="alignAccFollowNode1" presStyleIdx="4" presStyleCnt="12" custScaleX="317654">
        <dgm:presLayoutVars>
          <dgm:bulletEnabled val="1"/>
        </dgm:presLayoutVars>
      </dgm:prSet>
      <dgm:spPr>
        <a:xfrm>
          <a:off x="1442515" y="1530914"/>
          <a:ext cx="4256071" cy="535938"/>
        </a:xfrm>
        <a:prstGeom prst="chevron">
          <a:avLst/>
        </a:prstGeom>
      </dgm:spPr>
    </dgm:pt>
    <dgm:pt modelId="{98A8523D-6205-49FB-A9E7-B09FB59CE893}" type="pres">
      <dgm:prSet presAssocID="{22C4775E-C953-41A7-92AC-A58E4558CA78}" presName="sibTrans" presStyleCnt="0"/>
      <dgm:spPr/>
    </dgm:pt>
    <dgm:pt modelId="{2AEDB926-1F29-4C80-9442-6C1BCA83B336}" type="pres">
      <dgm:prSet presAssocID="{F6D3A5E0-63E2-4634-A8B1-C23944764B80}" presName="node" presStyleLbl="alignAccFollowNode1" presStyleIdx="5" presStyleCnt="12" custScaleX="462383">
        <dgm:presLayoutVars>
          <dgm:bulletEnabled val="1"/>
        </dgm:presLayoutVars>
      </dgm:prSet>
      <dgm:spPr>
        <a:xfrm>
          <a:off x="5511009" y="1530914"/>
          <a:ext cx="6195216" cy="535938"/>
        </a:xfrm>
        <a:prstGeom prst="chevron">
          <a:avLst/>
        </a:prstGeom>
      </dgm:spPr>
    </dgm:pt>
    <dgm:pt modelId="{39D57D96-09D2-4277-B213-98CE793061F1}" type="pres">
      <dgm:prSet presAssocID="{BCD5C5C0-A5EE-4628-840B-4C822544B079}" presName="vSp" presStyleCnt="0"/>
      <dgm:spPr/>
    </dgm:pt>
    <dgm:pt modelId="{55FC9472-6363-4573-B100-0CC9A6F66039}" type="pres">
      <dgm:prSet presAssocID="{512E59D0-7FFC-4DA0-8C04-080136E22D5F}" presName="horFlow" presStyleCnt="0"/>
      <dgm:spPr/>
    </dgm:pt>
    <dgm:pt modelId="{07A0168A-CA14-4016-A8E3-CD7F90403E49}" type="pres">
      <dgm:prSet presAssocID="{512E59D0-7FFC-4DA0-8C04-080136E22D5F}" presName="bigChev" presStyleLbl="node1" presStyleIdx="3" presStyleCnt="6"/>
      <dgm:spPr>
        <a:prstGeom prst="homePlate">
          <a:avLst/>
        </a:prstGeom>
      </dgm:spPr>
    </dgm:pt>
    <dgm:pt modelId="{C474C3C1-6F69-494D-9904-E61B11403792}" type="pres">
      <dgm:prSet presAssocID="{903F5B69-891A-4404-8B01-10A210464D3C}" presName="parTrans" presStyleCnt="0"/>
      <dgm:spPr/>
    </dgm:pt>
    <dgm:pt modelId="{9433F3A0-7D63-4520-89B7-6DCBA2E973B0}" type="pres">
      <dgm:prSet presAssocID="{1489F927-E95F-4928-B62F-5F62B0C20930}" presName="node" presStyleLbl="alignAccFollowNode1" presStyleIdx="6" presStyleCnt="12" custScaleX="317654">
        <dgm:presLayoutVars>
          <dgm:bulletEnabled val="1"/>
        </dgm:presLayoutVars>
      </dgm:prSet>
      <dgm:spPr>
        <a:xfrm>
          <a:off x="1442515" y="2267022"/>
          <a:ext cx="4256071" cy="535938"/>
        </a:xfrm>
        <a:prstGeom prst="chevron">
          <a:avLst/>
        </a:prstGeom>
      </dgm:spPr>
    </dgm:pt>
    <dgm:pt modelId="{0CB0C9F0-B8D6-478C-A088-0B1DBCD1FCF7}" type="pres">
      <dgm:prSet presAssocID="{144435BC-7F97-437B-AB36-BE5DC8ACCF70}" presName="sibTrans" presStyleCnt="0"/>
      <dgm:spPr/>
    </dgm:pt>
    <dgm:pt modelId="{EAD4DC71-380D-4B87-8680-105A395D156D}" type="pres">
      <dgm:prSet presAssocID="{F4B3CAF8-17D9-4974-8356-A4FFBF45BE3C}" presName="node" presStyleLbl="alignAccFollowNode1" presStyleIdx="7" presStyleCnt="12" custScaleX="462383">
        <dgm:presLayoutVars>
          <dgm:bulletEnabled val="1"/>
        </dgm:presLayoutVars>
      </dgm:prSet>
      <dgm:spPr>
        <a:xfrm>
          <a:off x="5511009" y="2267022"/>
          <a:ext cx="6195216" cy="535938"/>
        </a:xfrm>
        <a:prstGeom prst="chevron">
          <a:avLst/>
        </a:prstGeom>
      </dgm:spPr>
    </dgm:pt>
    <dgm:pt modelId="{1783354F-A3A3-4CED-A3DE-58287579FC3B}" type="pres">
      <dgm:prSet presAssocID="{512E59D0-7FFC-4DA0-8C04-080136E22D5F}" presName="vSp" presStyleCnt="0"/>
      <dgm:spPr/>
    </dgm:pt>
    <dgm:pt modelId="{F1520876-9C32-45CF-9928-1C34603E365C}" type="pres">
      <dgm:prSet presAssocID="{E5031940-BFD6-45C7-9DC2-75D509339E8F}" presName="horFlow" presStyleCnt="0"/>
      <dgm:spPr/>
    </dgm:pt>
    <dgm:pt modelId="{7F396D00-BF1E-41BB-BEAA-5FB3E6555BCB}" type="pres">
      <dgm:prSet presAssocID="{E5031940-BFD6-45C7-9DC2-75D509339E8F}" presName="bigChev" presStyleLbl="node1" presStyleIdx="4" presStyleCnt="6"/>
      <dgm:spPr>
        <a:prstGeom prst="homePlate">
          <a:avLst/>
        </a:prstGeom>
      </dgm:spPr>
    </dgm:pt>
    <dgm:pt modelId="{86BDD7FF-16CD-4359-8DB8-64FD459F5CBF}" type="pres">
      <dgm:prSet presAssocID="{F3825DF6-8306-41EA-9183-33A599A7CFD0}" presName="parTrans" presStyleCnt="0"/>
      <dgm:spPr/>
    </dgm:pt>
    <dgm:pt modelId="{A4FBB3A0-6784-4BC7-B94C-B07231FE45A1}" type="pres">
      <dgm:prSet presAssocID="{C1586E35-7A8B-4FE0-939B-4F3C5FC1FDE9}" presName="node" presStyleLbl="alignAccFollowNode1" presStyleIdx="8" presStyleCnt="12" custScaleX="317654">
        <dgm:presLayoutVars>
          <dgm:bulletEnabled val="1"/>
        </dgm:presLayoutVars>
      </dgm:prSet>
      <dgm:spPr>
        <a:xfrm>
          <a:off x="1442515" y="3003129"/>
          <a:ext cx="4256071" cy="535938"/>
        </a:xfrm>
        <a:prstGeom prst="chevron">
          <a:avLst/>
        </a:prstGeom>
      </dgm:spPr>
    </dgm:pt>
    <dgm:pt modelId="{0986CDAA-CFDD-4C16-B875-55F8C9A7C755}" type="pres">
      <dgm:prSet presAssocID="{6C185A75-7A8E-46B7-89FD-46F09522A02B}" presName="sibTrans" presStyleCnt="0"/>
      <dgm:spPr/>
    </dgm:pt>
    <dgm:pt modelId="{55DCF0FC-3EC7-4627-A9E4-CDD56FDF0A68}" type="pres">
      <dgm:prSet presAssocID="{42CB27DA-2C11-4A7F-94D9-C1DAB75CCC4E}" presName="node" presStyleLbl="alignAccFollowNode1" presStyleIdx="9" presStyleCnt="12" custScaleX="462383">
        <dgm:presLayoutVars>
          <dgm:bulletEnabled val="1"/>
        </dgm:presLayoutVars>
      </dgm:prSet>
      <dgm:spPr>
        <a:xfrm>
          <a:off x="5511009" y="3003129"/>
          <a:ext cx="6195216" cy="535938"/>
        </a:xfrm>
        <a:prstGeom prst="chevron">
          <a:avLst/>
        </a:prstGeom>
      </dgm:spPr>
    </dgm:pt>
    <dgm:pt modelId="{17DF335A-5337-4BED-85D0-445BA137EF77}" type="pres">
      <dgm:prSet presAssocID="{E5031940-BFD6-45C7-9DC2-75D509339E8F}" presName="vSp" presStyleCnt="0"/>
      <dgm:spPr/>
    </dgm:pt>
    <dgm:pt modelId="{FC08CFAC-5E16-49A0-8FD9-8DB8CB8A5AB1}" type="pres">
      <dgm:prSet presAssocID="{BF52D1B9-49C4-481C-881D-B81625BC563B}" presName="horFlow" presStyleCnt="0"/>
      <dgm:spPr/>
    </dgm:pt>
    <dgm:pt modelId="{865356DF-A827-4835-99B4-0D4D5469A65C}" type="pres">
      <dgm:prSet presAssocID="{BF52D1B9-49C4-481C-881D-B81625BC563B}" presName="bigChev" presStyleLbl="node1" presStyleIdx="5" presStyleCnt="6"/>
      <dgm:spPr>
        <a:prstGeom prst="homePlate">
          <a:avLst/>
        </a:prstGeom>
      </dgm:spPr>
    </dgm:pt>
    <dgm:pt modelId="{FD63C96F-BDF5-424D-9B14-05259A545EAF}" type="pres">
      <dgm:prSet presAssocID="{71C41964-AD50-44BB-8C28-3190BD9D2352}" presName="parTrans" presStyleCnt="0"/>
      <dgm:spPr/>
    </dgm:pt>
    <dgm:pt modelId="{5019C4F0-F75B-44B2-A743-C4AF556FBE5F}" type="pres">
      <dgm:prSet presAssocID="{0999E507-5679-46FF-9A16-45BC58759ECD}" presName="node" presStyleLbl="alignAccFollowNode1" presStyleIdx="10" presStyleCnt="12" custScaleX="317654">
        <dgm:presLayoutVars>
          <dgm:bulletEnabled val="1"/>
        </dgm:presLayoutVars>
      </dgm:prSet>
      <dgm:spPr/>
    </dgm:pt>
    <dgm:pt modelId="{F6DD98EC-A305-46E4-A1B0-A52FA73D2689}" type="pres">
      <dgm:prSet presAssocID="{D91289C5-435B-4CD4-B06A-60950D88C0E6}" presName="sibTrans" presStyleCnt="0"/>
      <dgm:spPr/>
    </dgm:pt>
    <dgm:pt modelId="{61F0C66F-F50F-4433-994E-17CE4823D1AD}" type="pres">
      <dgm:prSet presAssocID="{BDFF20C9-12FA-414C-888F-3CB410A2DA09}" presName="node" presStyleLbl="alignAccFollowNode1" presStyleIdx="11" presStyleCnt="12" custScaleX="462383">
        <dgm:presLayoutVars>
          <dgm:bulletEnabled val="1"/>
        </dgm:presLayoutVars>
      </dgm:prSet>
      <dgm:spPr>
        <a:xfrm>
          <a:off x="5511009" y="3739237"/>
          <a:ext cx="6195216" cy="535938"/>
        </a:xfrm>
        <a:prstGeom prst="chevron">
          <a:avLst/>
        </a:prstGeom>
      </dgm:spPr>
    </dgm:pt>
  </dgm:ptLst>
  <dgm:cxnLst>
    <dgm:cxn modelId="{7EE0DC00-5B67-4128-81F5-BEE93A7FF3EE}" type="presOf" srcId="{C6DD7877-609B-490A-B90B-8F0F62ED3564}" destId="{B78DAFC8-513C-47D1-A7C6-CC415AE74AC5}" srcOrd="0" destOrd="0" presId="urn:microsoft.com/office/officeart/2005/8/layout/lProcess3"/>
    <dgm:cxn modelId="{C74BEF01-9145-4F20-AC57-1230F30354CE}" type="presOf" srcId="{42CB27DA-2C11-4A7F-94D9-C1DAB75CCC4E}" destId="{55DCF0FC-3EC7-4627-A9E4-CDD56FDF0A68}" srcOrd="0" destOrd="0" presId="urn:microsoft.com/office/officeart/2005/8/layout/lProcess3"/>
    <dgm:cxn modelId="{9A5C0006-6017-44C1-93EB-A26740D091C8}" srcId="{4DC4BD72-D6C5-4EEE-89B0-50E332613CDF}" destId="{512E59D0-7FFC-4DA0-8C04-080136E22D5F}" srcOrd="3" destOrd="0" parTransId="{6A8724E2-5885-4429-A641-BEA132A2F231}" sibTransId="{FFDBAF24-2AAF-4CBA-A2E1-6D968B18D47A}"/>
    <dgm:cxn modelId="{32650E08-81EE-4D5C-B83B-9237AD7D7E9A}" type="presOf" srcId="{BDFF20C9-12FA-414C-888F-3CB410A2DA09}" destId="{61F0C66F-F50F-4433-994E-17CE4823D1AD}" srcOrd="0" destOrd="0" presId="urn:microsoft.com/office/officeart/2005/8/layout/lProcess3"/>
    <dgm:cxn modelId="{703A2E16-2960-4D75-BC53-61DE8A705030}" type="presOf" srcId="{F6D3A5E0-63E2-4634-A8B1-C23944764B80}" destId="{2AEDB926-1F29-4C80-9442-6C1BCA83B336}" srcOrd="0" destOrd="0" presId="urn:microsoft.com/office/officeart/2005/8/layout/lProcess3"/>
    <dgm:cxn modelId="{49E33022-1EAE-4D9B-B583-8F93C870D69B}" srcId="{E5031940-BFD6-45C7-9DC2-75D509339E8F}" destId="{42CB27DA-2C11-4A7F-94D9-C1DAB75CCC4E}" srcOrd="1" destOrd="0" parTransId="{3D41B0C4-3B16-40D0-9D91-56B74086B22E}" sibTransId="{1DF546A0-A19C-4CD0-B97F-51EBDDDD8B36}"/>
    <dgm:cxn modelId="{28B4EF30-6A5D-4525-AFFC-ADF6541E6402}" srcId="{BCD5C5C0-A5EE-4628-840B-4C822544B079}" destId="{F6D3A5E0-63E2-4634-A8B1-C23944764B80}" srcOrd="1" destOrd="0" parTransId="{2262A66B-744B-4C65-87C4-B8B1B4A2ADD5}" sibTransId="{2869F3C5-E4F6-40B4-BD88-DAB980AC2935}"/>
    <dgm:cxn modelId="{451E0134-1088-4FAE-9FA4-B103F8FDF9C4}" srcId="{2D1F89D6-D46C-4489-A264-13628B1C611D}" destId="{C6DD7877-609B-490A-B90B-8F0F62ED3564}" srcOrd="1" destOrd="0" parTransId="{9FCE3951-529A-4300-9E4A-189EE2270A24}" sibTransId="{D1EDEA40-A0B3-4279-9E9C-0D4C2EEF1887}"/>
    <dgm:cxn modelId="{CF54CC36-786E-4E1F-9065-EE11367B075C}" type="presOf" srcId="{0F045538-AA0A-425B-B647-160638D8E754}" destId="{066E6ED1-42F4-48B2-B7DC-C25A0AEF98CB}" srcOrd="0" destOrd="0" presId="urn:microsoft.com/office/officeart/2005/8/layout/lProcess3"/>
    <dgm:cxn modelId="{C9489B5C-2DB7-47AD-9C10-E8E0C21290CA}" type="presOf" srcId="{F4B3CAF8-17D9-4974-8356-A4FFBF45BE3C}" destId="{EAD4DC71-380D-4B87-8680-105A395D156D}" srcOrd="0" destOrd="0" presId="urn:microsoft.com/office/officeart/2005/8/layout/lProcess3"/>
    <dgm:cxn modelId="{45DB5742-D50C-40D5-94B0-7FA42FB277FB}" type="presOf" srcId="{BF52D1B9-49C4-481C-881D-B81625BC563B}" destId="{865356DF-A827-4835-99B4-0D4D5469A65C}" srcOrd="0" destOrd="0" presId="urn:microsoft.com/office/officeart/2005/8/layout/lProcess3"/>
    <dgm:cxn modelId="{E85D8E53-FA74-4842-B8F7-E3407E1A0A1F}" srcId="{512E59D0-7FFC-4DA0-8C04-080136E22D5F}" destId="{1489F927-E95F-4928-B62F-5F62B0C20930}" srcOrd="0" destOrd="0" parTransId="{903F5B69-891A-4404-8B01-10A210464D3C}" sibTransId="{144435BC-7F97-437B-AB36-BE5DC8ACCF70}"/>
    <dgm:cxn modelId="{1CF1AF76-E64F-4684-A3F8-0F9DB0C14687}" type="presOf" srcId="{E5031940-BFD6-45C7-9DC2-75D509339E8F}" destId="{7F396D00-BF1E-41BB-BEAA-5FB3E6555BCB}" srcOrd="0" destOrd="0" presId="urn:microsoft.com/office/officeart/2005/8/layout/lProcess3"/>
    <dgm:cxn modelId="{22797477-8917-46F3-BFB6-80D82EF9C2ED}" srcId="{2AC12511-5203-4C44-9052-9BA71996284A}" destId="{BC3E51B8-C7D9-480C-A0B4-79F0475EF608}" srcOrd="1" destOrd="0" parTransId="{CE0E4DC7-8EB7-40C0-94BB-0EC5ED7DB332}" sibTransId="{EBE2E7A0-F6DB-4EF6-96BE-43352C69B47E}"/>
    <dgm:cxn modelId="{119AA87A-46D1-49A0-8C1B-D096DF79944E}" type="presOf" srcId="{0999E507-5679-46FF-9A16-45BC58759ECD}" destId="{5019C4F0-F75B-44B2-A743-C4AF556FBE5F}" srcOrd="0" destOrd="0" presId="urn:microsoft.com/office/officeart/2005/8/layout/lProcess3"/>
    <dgm:cxn modelId="{CAA6AF8C-7E16-46E8-8E82-E1E065F4AAEA}" srcId="{2D1F89D6-D46C-4489-A264-13628B1C611D}" destId="{15072EAF-846A-4BF6-8FEE-871E0ECFE234}" srcOrd="0" destOrd="0" parTransId="{BBE11322-3B21-47AA-835D-7639038F3EF2}" sibTransId="{5E9256CC-513E-4B26-833E-0C54F48D8DFF}"/>
    <dgm:cxn modelId="{EE14DB92-E5EB-4678-9C24-DA059E666241}" type="presOf" srcId="{DA331EB6-FD87-4276-905E-2F1A7F92E032}" destId="{F425AAD7-6B8F-44ED-B5C5-00E99873757B}" srcOrd="0" destOrd="0" presId="urn:microsoft.com/office/officeart/2005/8/layout/lProcess3"/>
    <dgm:cxn modelId="{944EEE97-7D47-4D10-95AE-5CAC63E9A379}" type="presOf" srcId="{512E59D0-7FFC-4DA0-8C04-080136E22D5F}" destId="{07A0168A-CA14-4016-A8E3-CD7F90403E49}" srcOrd="0" destOrd="0" presId="urn:microsoft.com/office/officeart/2005/8/layout/lProcess3"/>
    <dgm:cxn modelId="{61DE9BA1-DCBD-4CCF-8FC0-FAA6C0D4F083}" srcId="{BF52D1B9-49C4-481C-881D-B81625BC563B}" destId="{BDFF20C9-12FA-414C-888F-3CB410A2DA09}" srcOrd="1" destOrd="0" parTransId="{144079D3-D990-4796-B855-43B26522A92D}" sibTransId="{88CEC4B0-014B-4EAF-B268-E0955787E912}"/>
    <dgm:cxn modelId="{B82635AD-C6F2-4838-966F-17CBD99E848C}" type="presOf" srcId="{1489F927-E95F-4928-B62F-5F62B0C20930}" destId="{9433F3A0-7D63-4520-89B7-6DCBA2E973B0}" srcOrd="0" destOrd="0" presId="urn:microsoft.com/office/officeart/2005/8/layout/lProcess3"/>
    <dgm:cxn modelId="{E7C59EAF-E1A3-42DF-8FC9-1950E6DEA5BB}" type="presOf" srcId="{4DC4BD72-D6C5-4EEE-89B0-50E332613CDF}" destId="{1848CDDA-2D81-4E7B-93E9-A894C76F0840}" srcOrd="0" destOrd="0" presId="urn:microsoft.com/office/officeart/2005/8/layout/lProcess3"/>
    <dgm:cxn modelId="{1209A3AF-5B3C-4385-A793-04FC6FF57DF3}" type="presOf" srcId="{BC3E51B8-C7D9-480C-A0B4-79F0475EF608}" destId="{D995844F-4581-47F5-BDDC-A2B3FE4A66EA}" srcOrd="0" destOrd="0" presId="urn:microsoft.com/office/officeart/2005/8/layout/lProcess3"/>
    <dgm:cxn modelId="{F81802B1-1BCD-43AE-92E8-605FF2BC9E02}" srcId="{4DC4BD72-D6C5-4EEE-89B0-50E332613CDF}" destId="{E5031940-BFD6-45C7-9DC2-75D509339E8F}" srcOrd="4" destOrd="0" parTransId="{D054CE54-B16A-4CD9-91B3-693DB06AAA01}" sibTransId="{446CB66B-643E-4C4B-9FD5-0F466BB39E93}"/>
    <dgm:cxn modelId="{EA5B04B6-D98D-40BB-AB26-A85D29BCB1F7}" type="presOf" srcId="{2AC12511-5203-4C44-9052-9BA71996284A}" destId="{704EE0B4-25FE-4B59-8134-6669E33BCEDB}" srcOrd="0" destOrd="0" presId="urn:microsoft.com/office/officeart/2005/8/layout/lProcess3"/>
    <dgm:cxn modelId="{B889BDC0-9A67-44B7-A1F6-09422D03EC43}" type="presOf" srcId="{15072EAF-846A-4BF6-8FEE-871E0ECFE234}" destId="{C8B72FA7-E8CB-4013-80A0-9D5E6A002848}" srcOrd="0" destOrd="0" presId="urn:microsoft.com/office/officeart/2005/8/layout/lProcess3"/>
    <dgm:cxn modelId="{941165CE-4EB1-4940-B220-9ED02E5BA409}" srcId="{4DC4BD72-D6C5-4EEE-89B0-50E332613CDF}" destId="{BCD5C5C0-A5EE-4628-840B-4C822544B079}" srcOrd="2" destOrd="0" parTransId="{EC48A763-5DBD-4E1F-9AE3-D9E728E57D48}" sibTransId="{D0240443-3DAE-4925-9BFC-26D12DC28E19}"/>
    <dgm:cxn modelId="{1A2281D1-7AF0-4FC0-8320-890E0D8DFAD8}" srcId="{4DC4BD72-D6C5-4EEE-89B0-50E332613CDF}" destId="{2AC12511-5203-4C44-9052-9BA71996284A}" srcOrd="1" destOrd="0" parTransId="{9DE3C900-15B6-48FB-833F-D74CA73343F9}" sibTransId="{F5CC23AC-EAB2-4AEA-8858-5C85E690363D}"/>
    <dgm:cxn modelId="{5FF629D3-CB2F-48EF-956D-522FDB555FE7}" srcId="{BCD5C5C0-A5EE-4628-840B-4C822544B079}" destId="{DA331EB6-FD87-4276-905E-2F1A7F92E032}" srcOrd="0" destOrd="0" parTransId="{23038E1B-3788-498F-99DB-E9D26AA3FD1F}" sibTransId="{22C4775E-C953-41A7-92AC-A58E4558CA78}"/>
    <dgm:cxn modelId="{9E0987E1-CA2F-406F-BC10-41D1B62A0164}" srcId="{4DC4BD72-D6C5-4EEE-89B0-50E332613CDF}" destId="{2D1F89D6-D46C-4489-A264-13628B1C611D}" srcOrd="0" destOrd="0" parTransId="{BCCD4AC7-F09B-4D5A-A696-3DA6FAFB8D8F}" sibTransId="{F1A06AAD-2604-45AE-892E-EEEA0C224D6D}"/>
    <dgm:cxn modelId="{DDD080E3-FDCF-47C3-902D-7121D1DBFD8C}" type="presOf" srcId="{2D1F89D6-D46C-4489-A264-13628B1C611D}" destId="{B504D2F0-1CEE-4CBA-B954-216E599D52CD}" srcOrd="0" destOrd="0" presId="urn:microsoft.com/office/officeart/2005/8/layout/lProcess3"/>
    <dgm:cxn modelId="{FA8A89E5-5842-4D86-9092-C9A99EBE66EC}" srcId="{E5031940-BFD6-45C7-9DC2-75D509339E8F}" destId="{C1586E35-7A8B-4FE0-939B-4F3C5FC1FDE9}" srcOrd="0" destOrd="0" parTransId="{F3825DF6-8306-41EA-9183-33A599A7CFD0}" sibTransId="{6C185A75-7A8E-46B7-89FD-46F09522A02B}"/>
    <dgm:cxn modelId="{C3DDCEF2-A4CF-42F5-B68C-A9FCDFCFF8C2}" srcId="{512E59D0-7FFC-4DA0-8C04-080136E22D5F}" destId="{F4B3CAF8-17D9-4974-8356-A4FFBF45BE3C}" srcOrd="1" destOrd="0" parTransId="{4915D2D8-7FED-46EA-BF73-B481931167F9}" sibTransId="{515FAE70-9A62-4C47-A37D-005F7C77E538}"/>
    <dgm:cxn modelId="{D014C6F5-5711-4D2E-9512-F740CA8FE2F4}" type="presOf" srcId="{C1586E35-7A8B-4FE0-939B-4F3C5FC1FDE9}" destId="{A4FBB3A0-6784-4BC7-B94C-B07231FE45A1}" srcOrd="0" destOrd="0" presId="urn:microsoft.com/office/officeart/2005/8/layout/lProcess3"/>
    <dgm:cxn modelId="{564E56F8-D605-4E67-B24B-4E5784BAD267}" srcId="{4DC4BD72-D6C5-4EEE-89B0-50E332613CDF}" destId="{BF52D1B9-49C4-481C-881D-B81625BC563B}" srcOrd="5" destOrd="0" parTransId="{1ABD4014-DDB7-4C73-AD41-988460C052C4}" sibTransId="{2C0994C2-99B2-40E1-8C8A-B05B93F46DE3}"/>
    <dgm:cxn modelId="{B5E350FA-EF2D-43F5-98CC-236834CA3DC7}" srcId="{2AC12511-5203-4C44-9052-9BA71996284A}" destId="{0F045538-AA0A-425B-B647-160638D8E754}" srcOrd="0" destOrd="0" parTransId="{A6A1CA50-74CD-4FC4-81BA-A929775788CE}" sibTransId="{7799A5BA-4A51-4697-933E-985B2ED5E7D2}"/>
    <dgm:cxn modelId="{4CEF7BFD-03B4-46CD-A91A-94FB8E055EED}" type="presOf" srcId="{BCD5C5C0-A5EE-4628-840B-4C822544B079}" destId="{39634240-70F3-43A5-AB93-9A22F11A441F}" srcOrd="0" destOrd="0" presId="urn:microsoft.com/office/officeart/2005/8/layout/lProcess3"/>
    <dgm:cxn modelId="{4797D2FF-CAF2-46AA-8F37-1FF924A6F788}" srcId="{BF52D1B9-49C4-481C-881D-B81625BC563B}" destId="{0999E507-5679-46FF-9A16-45BC58759ECD}" srcOrd="0" destOrd="0" parTransId="{71C41964-AD50-44BB-8C28-3190BD9D2352}" sibTransId="{D91289C5-435B-4CD4-B06A-60950D88C0E6}"/>
    <dgm:cxn modelId="{7C6B0B7B-E757-472B-891F-C4E158F71A61}" type="presParOf" srcId="{1848CDDA-2D81-4E7B-93E9-A894C76F0840}" destId="{BAF1F578-BFD9-46A3-AD18-343844750654}" srcOrd="0" destOrd="0" presId="urn:microsoft.com/office/officeart/2005/8/layout/lProcess3"/>
    <dgm:cxn modelId="{D15598D6-11FA-47C1-B354-0AEC60A6E92D}" type="presParOf" srcId="{BAF1F578-BFD9-46A3-AD18-343844750654}" destId="{B504D2F0-1CEE-4CBA-B954-216E599D52CD}" srcOrd="0" destOrd="0" presId="urn:microsoft.com/office/officeart/2005/8/layout/lProcess3"/>
    <dgm:cxn modelId="{7A49AE9F-8CA7-4B0C-AE33-2108A1DA7493}" type="presParOf" srcId="{BAF1F578-BFD9-46A3-AD18-343844750654}" destId="{D91531AE-F93A-4FFD-970F-802A667804D8}" srcOrd="1" destOrd="0" presId="urn:microsoft.com/office/officeart/2005/8/layout/lProcess3"/>
    <dgm:cxn modelId="{2D2641A9-98F4-42A9-983C-4B7F71B5FCDB}" type="presParOf" srcId="{BAF1F578-BFD9-46A3-AD18-343844750654}" destId="{C8B72FA7-E8CB-4013-80A0-9D5E6A002848}" srcOrd="2" destOrd="0" presId="urn:microsoft.com/office/officeart/2005/8/layout/lProcess3"/>
    <dgm:cxn modelId="{68E9D404-FB70-4C09-91F2-136DC4C2DE1B}" type="presParOf" srcId="{BAF1F578-BFD9-46A3-AD18-343844750654}" destId="{CE20772D-8C04-4337-8834-D8ED7FB5D8FB}" srcOrd="3" destOrd="0" presId="urn:microsoft.com/office/officeart/2005/8/layout/lProcess3"/>
    <dgm:cxn modelId="{0E575AF4-D092-438E-A305-42F5B7D44EBB}" type="presParOf" srcId="{BAF1F578-BFD9-46A3-AD18-343844750654}" destId="{B78DAFC8-513C-47D1-A7C6-CC415AE74AC5}" srcOrd="4" destOrd="0" presId="urn:microsoft.com/office/officeart/2005/8/layout/lProcess3"/>
    <dgm:cxn modelId="{3287AABC-E71D-488C-9999-06A9A89FFC5D}" type="presParOf" srcId="{1848CDDA-2D81-4E7B-93E9-A894C76F0840}" destId="{5EA98F13-B8A4-4691-8E01-77B71BA0EE64}" srcOrd="1" destOrd="0" presId="urn:microsoft.com/office/officeart/2005/8/layout/lProcess3"/>
    <dgm:cxn modelId="{B51046AD-1771-4B7C-B1C7-A8EEC94AC4C2}" type="presParOf" srcId="{1848CDDA-2D81-4E7B-93E9-A894C76F0840}" destId="{2BAEF496-F44B-4161-85CC-70130C5832DA}" srcOrd="2" destOrd="0" presId="urn:microsoft.com/office/officeart/2005/8/layout/lProcess3"/>
    <dgm:cxn modelId="{DB2B0554-817E-4FB4-BF42-35F0636E0CFC}" type="presParOf" srcId="{2BAEF496-F44B-4161-85CC-70130C5832DA}" destId="{704EE0B4-25FE-4B59-8134-6669E33BCEDB}" srcOrd="0" destOrd="0" presId="urn:microsoft.com/office/officeart/2005/8/layout/lProcess3"/>
    <dgm:cxn modelId="{B9E24459-324E-4C0C-9565-2CD597F85508}" type="presParOf" srcId="{2BAEF496-F44B-4161-85CC-70130C5832DA}" destId="{1774F6A7-437F-4C44-BE7D-008A19E0AD65}" srcOrd="1" destOrd="0" presId="urn:microsoft.com/office/officeart/2005/8/layout/lProcess3"/>
    <dgm:cxn modelId="{74F27613-64C5-4D61-9515-DA3DD794C31F}" type="presParOf" srcId="{2BAEF496-F44B-4161-85CC-70130C5832DA}" destId="{066E6ED1-42F4-48B2-B7DC-C25A0AEF98CB}" srcOrd="2" destOrd="0" presId="urn:microsoft.com/office/officeart/2005/8/layout/lProcess3"/>
    <dgm:cxn modelId="{70DE6D59-8433-4C29-98DB-BAE7396DAC37}" type="presParOf" srcId="{2BAEF496-F44B-4161-85CC-70130C5832DA}" destId="{F7BB77E1-86F7-440E-95C6-32310CD06CA1}" srcOrd="3" destOrd="0" presId="urn:microsoft.com/office/officeart/2005/8/layout/lProcess3"/>
    <dgm:cxn modelId="{A6A85B88-3FBD-4E06-8033-069E8B177EAB}" type="presParOf" srcId="{2BAEF496-F44B-4161-85CC-70130C5832DA}" destId="{D995844F-4581-47F5-BDDC-A2B3FE4A66EA}" srcOrd="4" destOrd="0" presId="urn:microsoft.com/office/officeart/2005/8/layout/lProcess3"/>
    <dgm:cxn modelId="{8C4848B8-9B1A-4E88-89C8-8A385E00FBD9}" type="presParOf" srcId="{1848CDDA-2D81-4E7B-93E9-A894C76F0840}" destId="{7445B237-110D-40D0-8AEE-38C86554CF6D}" srcOrd="3" destOrd="0" presId="urn:microsoft.com/office/officeart/2005/8/layout/lProcess3"/>
    <dgm:cxn modelId="{5EDE276A-C1B5-4D4E-AB7E-3EE4BBFA2AEE}" type="presParOf" srcId="{1848CDDA-2D81-4E7B-93E9-A894C76F0840}" destId="{3E9C79DF-70A6-40E7-90A7-C09BDBC65652}" srcOrd="4" destOrd="0" presId="urn:microsoft.com/office/officeart/2005/8/layout/lProcess3"/>
    <dgm:cxn modelId="{ED1805F7-C987-4E8A-A385-39AC4C0845B2}" type="presParOf" srcId="{3E9C79DF-70A6-40E7-90A7-C09BDBC65652}" destId="{39634240-70F3-43A5-AB93-9A22F11A441F}" srcOrd="0" destOrd="0" presId="urn:microsoft.com/office/officeart/2005/8/layout/lProcess3"/>
    <dgm:cxn modelId="{10F8BC7F-5119-4720-A45A-192545D1D84F}" type="presParOf" srcId="{3E9C79DF-70A6-40E7-90A7-C09BDBC65652}" destId="{CFF69733-10BB-4E4F-95F4-07ADEC3649BD}" srcOrd="1" destOrd="0" presId="urn:microsoft.com/office/officeart/2005/8/layout/lProcess3"/>
    <dgm:cxn modelId="{9CD19C64-D079-4D73-966E-B7D0E3BFFA68}" type="presParOf" srcId="{3E9C79DF-70A6-40E7-90A7-C09BDBC65652}" destId="{F425AAD7-6B8F-44ED-B5C5-00E99873757B}" srcOrd="2" destOrd="0" presId="urn:microsoft.com/office/officeart/2005/8/layout/lProcess3"/>
    <dgm:cxn modelId="{2999484E-B618-4195-9E86-830B0493753F}" type="presParOf" srcId="{3E9C79DF-70A6-40E7-90A7-C09BDBC65652}" destId="{98A8523D-6205-49FB-A9E7-B09FB59CE893}" srcOrd="3" destOrd="0" presId="urn:microsoft.com/office/officeart/2005/8/layout/lProcess3"/>
    <dgm:cxn modelId="{9F5C5F3F-3AB1-47CA-9A08-87DF90EB2D1E}" type="presParOf" srcId="{3E9C79DF-70A6-40E7-90A7-C09BDBC65652}" destId="{2AEDB926-1F29-4C80-9442-6C1BCA83B336}" srcOrd="4" destOrd="0" presId="urn:microsoft.com/office/officeart/2005/8/layout/lProcess3"/>
    <dgm:cxn modelId="{0BB259E3-0E81-4995-B39C-107C09A2189B}" type="presParOf" srcId="{1848CDDA-2D81-4E7B-93E9-A894C76F0840}" destId="{39D57D96-09D2-4277-B213-98CE793061F1}" srcOrd="5" destOrd="0" presId="urn:microsoft.com/office/officeart/2005/8/layout/lProcess3"/>
    <dgm:cxn modelId="{FB5D6AD0-C642-4A9A-A84F-D7FD806E4685}" type="presParOf" srcId="{1848CDDA-2D81-4E7B-93E9-A894C76F0840}" destId="{55FC9472-6363-4573-B100-0CC9A6F66039}" srcOrd="6" destOrd="0" presId="urn:microsoft.com/office/officeart/2005/8/layout/lProcess3"/>
    <dgm:cxn modelId="{B826BF93-8623-42E5-801B-FEC5CD0BCFDA}" type="presParOf" srcId="{55FC9472-6363-4573-B100-0CC9A6F66039}" destId="{07A0168A-CA14-4016-A8E3-CD7F90403E49}" srcOrd="0" destOrd="0" presId="urn:microsoft.com/office/officeart/2005/8/layout/lProcess3"/>
    <dgm:cxn modelId="{4AE603A9-6CC5-4D6A-9B6E-6057F6971E7A}" type="presParOf" srcId="{55FC9472-6363-4573-B100-0CC9A6F66039}" destId="{C474C3C1-6F69-494D-9904-E61B11403792}" srcOrd="1" destOrd="0" presId="urn:microsoft.com/office/officeart/2005/8/layout/lProcess3"/>
    <dgm:cxn modelId="{D6CC98D7-770C-4FD7-BE27-371CDF7CD619}" type="presParOf" srcId="{55FC9472-6363-4573-B100-0CC9A6F66039}" destId="{9433F3A0-7D63-4520-89B7-6DCBA2E973B0}" srcOrd="2" destOrd="0" presId="urn:microsoft.com/office/officeart/2005/8/layout/lProcess3"/>
    <dgm:cxn modelId="{94F98BAE-C66B-460E-919A-31F853893851}" type="presParOf" srcId="{55FC9472-6363-4573-B100-0CC9A6F66039}" destId="{0CB0C9F0-B8D6-478C-A088-0B1DBCD1FCF7}" srcOrd="3" destOrd="0" presId="urn:microsoft.com/office/officeart/2005/8/layout/lProcess3"/>
    <dgm:cxn modelId="{67303EF7-C675-4D79-BC2B-A992E2D07136}" type="presParOf" srcId="{55FC9472-6363-4573-B100-0CC9A6F66039}" destId="{EAD4DC71-380D-4B87-8680-105A395D156D}" srcOrd="4" destOrd="0" presId="urn:microsoft.com/office/officeart/2005/8/layout/lProcess3"/>
    <dgm:cxn modelId="{E3826500-7FD5-4565-9924-8EC7AAE37872}" type="presParOf" srcId="{1848CDDA-2D81-4E7B-93E9-A894C76F0840}" destId="{1783354F-A3A3-4CED-A3DE-58287579FC3B}" srcOrd="7" destOrd="0" presId="urn:microsoft.com/office/officeart/2005/8/layout/lProcess3"/>
    <dgm:cxn modelId="{2E66513B-7449-4A4F-AD56-C3E7C9B352E5}" type="presParOf" srcId="{1848CDDA-2D81-4E7B-93E9-A894C76F0840}" destId="{F1520876-9C32-45CF-9928-1C34603E365C}" srcOrd="8" destOrd="0" presId="urn:microsoft.com/office/officeart/2005/8/layout/lProcess3"/>
    <dgm:cxn modelId="{9140131D-2BA8-4811-AF34-4F6F4497C4D3}" type="presParOf" srcId="{F1520876-9C32-45CF-9928-1C34603E365C}" destId="{7F396D00-BF1E-41BB-BEAA-5FB3E6555BCB}" srcOrd="0" destOrd="0" presId="urn:microsoft.com/office/officeart/2005/8/layout/lProcess3"/>
    <dgm:cxn modelId="{6152053E-17AD-428B-99B0-B68DFF36A0DC}" type="presParOf" srcId="{F1520876-9C32-45CF-9928-1C34603E365C}" destId="{86BDD7FF-16CD-4359-8DB8-64FD459F5CBF}" srcOrd="1" destOrd="0" presId="urn:microsoft.com/office/officeart/2005/8/layout/lProcess3"/>
    <dgm:cxn modelId="{F61E7FD2-153E-40E7-84E0-3756CDB6A375}" type="presParOf" srcId="{F1520876-9C32-45CF-9928-1C34603E365C}" destId="{A4FBB3A0-6784-4BC7-B94C-B07231FE45A1}" srcOrd="2" destOrd="0" presId="urn:microsoft.com/office/officeart/2005/8/layout/lProcess3"/>
    <dgm:cxn modelId="{58468DD0-E41D-44D5-85A2-F7A750A035A4}" type="presParOf" srcId="{F1520876-9C32-45CF-9928-1C34603E365C}" destId="{0986CDAA-CFDD-4C16-B875-55F8C9A7C755}" srcOrd="3" destOrd="0" presId="urn:microsoft.com/office/officeart/2005/8/layout/lProcess3"/>
    <dgm:cxn modelId="{852213C4-AA2F-42FC-9DE6-7F9D1C813760}" type="presParOf" srcId="{F1520876-9C32-45CF-9928-1C34603E365C}" destId="{55DCF0FC-3EC7-4627-A9E4-CDD56FDF0A68}" srcOrd="4" destOrd="0" presId="urn:microsoft.com/office/officeart/2005/8/layout/lProcess3"/>
    <dgm:cxn modelId="{88FF22D9-79AA-454D-8333-68EEB4BC8DBB}" type="presParOf" srcId="{1848CDDA-2D81-4E7B-93E9-A894C76F0840}" destId="{17DF335A-5337-4BED-85D0-445BA137EF77}" srcOrd="9" destOrd="0" presId="urn:microsoft.com/office/officeart/2005/8/layout/lProcess3"/>
    <dgm:cxn modelId="{67146653-26F0-4910-863A-B5A3F7135ADA}" type="presParOf" srcId="{1848CDDA-2D81-4E7B-93E9-A894C76F0840}" destId="{FC08CFAC-5E16-49A0-8FD9-8DB8CB8A5AB1}" srcOrd="10" destOrd="0" presId="urn:microsoft.com/office/officeart/2005/8/layout/lProcess3"/>
    <dgm:cxn modelId="{A4A17FF4-8F3D-481C-B31F-CAD5E4F6F193}" type="presParOf" srcId="{FC08CFAC-5E16-49A0-8FD9-8DB8CB8A5AB1}" destId="{865356DF-A827-4835-99B4-0D4D5469A65C}" srcOrd="0" destOrd="0" presId="urn:microsoft.com/office/officeart/2005/8/layout/lProcess3"/>
    <dgm:cxn modelId="{AB295A3C-0C25-42C9-BA9F-584A64B218EB}" type="presParOf" srcId="{FC08CFAC-5E16-49A0-8FD9-8DB8CB8A5AB1}" destId="{FD63C96F-BDF5-424D-9B14-05259A545EAF}" srcOrd="1" destOrd="0" presId="urn:microsoft.com/office/officeart/2005/8/layout/lProcess3"/>
    <dgm:cxn modelId="{9E1719C7-FAB8-48BE-84F6-CE3865C167FA}" type="presParOf" srcId="{FC08CFAC-5E16-49A0-8FD9-8DB8CB8A5AB1}" destId="{5019C4F0-F75B-44B2-A743-C4AF556FBE5F}" srcOrd="2" destOrd="0" presId="urn:microsoft.com/office/officeart/2005/8/layout/lProcess3"/>
    <dgm:cxn modelId="{7F57AEC4-4F99-4111-8F66-D391FB435E6A}" type="presParOf" srcId="{FC08CFAC-5E16-49A0-8FD9-8DB8CB8A5AB1}" destId="{F6DD98EC-A305-46E4-A1B0-A52FA73D2689}" srcOrd="3" destOrd="0" presId="urn:microsoft.com/office/officeart/2005/8/layout/lProcess3"/>
    <dgm:cxn modelId="{715187BA-CD55-43BD-B194-CFEBB418D8EC}" type="presParOf" srcId="{FC08CFAC-5E16-49A0-8FD9-8DB8CB8A5AB1}" destId="{61F0C66F-F50F-4433-994E-17CE4823D1A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4D2F0-1CEE-4CBA-B954-216E599D52CD}">
      <dsp:nvSpPr>
        <dsp:cNvPr id="0" name=""/>
        <dsp:cNvSpPr/>
      </dsp:nvSpPr>
      <dsp:spPr>
        <a:xfrm>
          <a:off x="38099" y="3814"/>
          <a:ext cx="1614271" cy="645708"/>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10:1</a:t>
          </a:r>
          <a:endParaRPr lang="es-ES" sz="2000" kern="1200"/>
        </a:p>
      </dsp:txBody>
      <dsp:txXfrm>
        <a:off x="38099" y="3814"/>
        <a:ext cx="1452844" cy="645708"/>
      </dsp:txXfrm>
    </dsp:sp>
    <dsp:sp modelId="{C8B72FA7-E8CB-4013-80A0-9D5E6A002848}">
      <dsp:nvSpPr>
        <dsp:cNvPr id="0" name=""/>
        <dsp:cNvSpPr/>
      </dsp:nvSpPr>
      <dsp:spPr>
        <a:xfrm>
          <a:off x="1442515" y="58699"/>
          <a:ext cx="4256071" cy="535938"/>
        </a:xfrm>
        <a:prstGeom prst="chevron">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Un ángel fuerte</a:t>
          </a:r>
          <a:endParaRPr lang="es-ES" sz="2000" kern="1200"/>
        </a:p>
      </dsp:txBody>
      <dsp:txXfrm>
        <a:off x="1710484" y="58699"/>
        <a:ext cx="3720133" cy="535938"/>
      </dsp:txXfrm>
    </dsp:sp>
    <dsp:sp modelId="{B78DAFC8-513C-47D1-A7C6-CC415AE74AC5}">
      <dsp:nvSpPr>
        <dsp:cNvPr id="0" name=""/>
        <dsp:cNvSpPr/>
      </dsp:nvSpPr>
      <dsp:spPr>
        <a:xfrm>
          <a:off x="5511009" y="58699"/>
          <a:ext cx="6195216" cy="535938"/>
        </a:xfrm>
        <a:prstGeom prst="chevron">
          <a:avLst/>
        </a:prstGeom>
        <a:solidFill>
          <a:srgbClr val="A8C8E0"/>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Cristo mismo</a:t>
          </a:r>
        </a:p>
      </dsp:txBody>
      <dsp:txXfrm>
        <a:off x="5778978" y="58699"/>
        <a:ext cx="5659278" cy="535938"/>
      </dsp:txXfrm>
    </dsp:sp>
    <dsp:sp modelId="{704EE0B4-25FE-4B59-8134-6669E33BCEDB}">
      <dsp:nvSpPr>
        <dsp:cNvPr id="0" name=""/>
        <dsp:cNvSpPr/>
      </dsp:nvSpPr>
      <dsp:spPr>
        <a:xfrm>
          <a:off x="38099" y="739921"/>
          <a:ext cx="1614271" cy="645708"/>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10:2</a:t>
          </a:r>
          <a:endParaRPr lang="es-ES" sz="2000" kern="1200"/>
        </a:p>
      </dsp:txBody>
      <dsp:txXfrm>
        <a:off x="38099" y="739921"/>
        <a:ext cx="1452844" cy="645708"/>
      </dsp:txXfrm>
    </dsp:sp>
    <dsp:sp modelId="{066E6ED1-42F4-48B2-B7DC-C25A0AEF98CB}">
      <dsp:nvSpPr>
        <dsp:cNvPr id="0" name=""/>
        <dsp:cNvSpPr/>
      </dsp:nvSpPr>
      <dsp:spPr>
        <a:xfrm>
          <a:off x="1442515" y="794806"/>
          <a:ext cx="4256071" cy="535938"/>
        </a:xfrm>
        <a:prstGeom prst="chevron">
          <a:avLst/>
        </a:prstGeom>
        <a:solidFill>
          <a:srgbClr val="CC0000">
            <a:tint val="40000"/>
            <a:hueOff val="0"/>
            <a:satOff val="0"/>
            <a:lumOff val="0"/>
          </a:srgbClr>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Trae un mensaje para predicarlo en tierra y </a:t>
          </a:r>
          <a:r>
            <a:rPr lang="es-ES" sz="2000" b="1" kern="1200" dirty="0">
              <a:solidFill>
                <a:prstClr val="black">
                  <a:hueOff val="0"/>
                  <a:satOff val="0"/>
                  <a:lumOff val="0"/>
                  <a:alphaOff val="0"/>
                </a:prstClr>
              </a:solidFill>
              <a:latin typeface="Aptos" panose="02110004020202020204"/>
              <a:ea typeface="+mn-ea"/>
              <a:cs typeface="+mn-cs"/>
            </a:rPr>
            <a:t>mar</a:t>
          </a:r>
        </a:p>
      </dsp:txBody>
      <dsp:txXfrm>
        <a:off x="1710484" y="794806"/>
        <a:ext cx="3720133" cy="535938"/>
      </dsp:txXfrm>
    </dsp:sp>
    <dsp:sp modelId="{D995844F-4581-47F5-BDDC-A2B3FE4A66EA}">
      <dsp:nvSpPr>
        <dsp:cNvPr id="0" name=""/>
        <dsp:cNvSpPr/>
      </dsp:nvSpPr>
      <dsp:spPr>
        <a:xfrm>
          <a:off x="5511009" y="794806"/>
          <a:ext cx="6195216" cy="535938"/>
        </a:xfrm>
        <a:prstGeom prst="chevron">
          <a:avLst/>
        </a:prstGeom>
        <a:solidFill>
          <a:srgbClr val="E0AAAA"/>
        </a:solidFill>
        <a:ln w="12700" cap="flat" cmpd="sng" algn="ctr">
          <a:solidFill>
            <a:srgbClr val="CC00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El mensaje del libro de Daniel</a:t>
          </a:r>
        </a:p>
      </dsp:txBody>
      <dsp:txXfrm>
        <a:off x="5778978" y="794806"/>
        <a:ext cx="5659278" cy="535938"/>
      </dsp:txXfrm>
    </dsp:sp>
    <dsp:sp modelId="{39634240-70F3-43A5-AB93-9A22F11A441F}">
      <dsp:nvSpPr>
        <dsp:cNvPr id="0" name=""/>
        <dsp:cNvSpPr/>
      </dsp:nvSpPr>
      <dsp:spPr>
        <a:xfrm>
          <a:off x="38099" y="1476029"/>
          <a:ext cx="1614271" cy="645708"/>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10:3-4</a:t>
          </a:r>
          <a:endParaRPr lang="es-ES" sz="2000" kern="1200"/>
        </a:p>
      </dsp:txBody>
      <dsp:txXfrm>
        <a:off x="38099" y="1476029"/>
        <a:ext cx="1452844" cy="645708"/>
      </dsp:txXfrm>
    </dsp:sp>
    <dsp:sp modelId="{F425AAD7-6B8F-44ED-B5C5-00E99873757B}">
      <dsp:nvSpPr>
        <dsp:cNvPr id="0" name=""/>
        <dsp:cNvSpPr/>
      </dsp:nvSpPr>
      <dsp:spPr>
        <a:xfrm>
          <a:off x="1442515" y="1530914"/>
          <a:ext cx="4256071" cy="535938"/>
        </a:xfrm>
        <a:prstGeom prst="chevron">
          <a:avLst/>
        </a:prstGeom>
        <a:solidFill>
          <a:srgbClr val="FFFF66">
            <a:tint val="40000"/>
            <a:hueOff val="0"/>
            <a:satOff val="0"/>
            <a:lumOff val="0"/>
          </a:srgbClr>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black">
                  <a:hueOff val="0"/>
                  <a:satOff val="0"/>
                  <a:lumOff val="0"/>
                  <a:alphaOff val="0"/>
                </a:prstClr>
              </a:solidFill>
              <a:latin typeface="Aptos" panose="02110004020202020204"/>
              <a:ea typeface="+mn-ea"/>
              <a:cs typeface="+mn-cs"/>
            </a:rPr>
            <a:t>La interpretación queda “sellada”</a:t>
          </a:r>
        </a:p>
      </dsp:txBody>
      <dsp:txXfrm>
        <a:off x="1710484" y="1530914"/>
        <a:ext cx="3720133" cy="535938"/>
      </dsp:txXfrm>
    </dsp:sp>
    <dsp:sp modelId="{2AEDB926-1F29-4C80-9442-6C1BCA83B336}">
      <dsp:nvSpPr>
        <dsp:cNvPr id="0" name=""/>
        <dsp:cNvSpPr/>
      </dsp:nvSpPr>
      <dsp:spPr>
        <a:xfrm>
          <a:off x="5511009" y="1530914"/>
          <a:ext cx="6195216" cy="535938"/>
        </a:xfrm>
        <a:prstGeom prst="chevron">
          <a:avLst/>
        </a:prstGeom>
        <a:solidFill>
          <a:srgbClr val="FFFFAF"/>
        </a:solidFill>
        <a:ln w="12700" cap="flat" cmpd="sng" algn="ctr">
          <a:solidFill>
            <a:srgbClr val="FFFF66">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Aún no era tiempo de conocer la interpretación de Daniel</a:t>
          </a:r>
          <a:endParaRPr lang="es-ES" sz="2000" kern="1200" dirty="0"/>
        </a:p>
      </dsp:txBody>
      <dsp:txXfrm>
        <a:off x="5778978" y="1530914"/>
        <a:ext cx="5659278" cy="535938"/>
      </dsp:txXfrm>
    </dsp:sp>
    <dsp:sp modelId="{07A0168A-CA14-4016-A8E3-CD7F90403E49}">
      <dsp:nvSpPr>
        <dsp:cNvPr id="0" name=""/>
        <dsp:cNvSpPr/>
      </dsp:nvSpPr>
      <dsp:spPr>
        <a:xfrm>
          <a:off x="38099" y="2212137"/>
          <a:ext cx="1614271" cy="645708"/>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10:5-7</a:t>
          </a:r>
          <a:endParaRPr lang="es-ES" sz="2000" kern="1200"/>
        </a:p>
      </dsp:txBody>
      <dsp:txXfrm>
        <a:off x="38099" y="2212137"/>
        <a:ext cx="1452844" cy="645708"/>
      </dsp:txXfrm>
    </dsp:sp>
    <dsp:sp modelId="{9433F3A0-7D63-4520-89B7-6DCBA2E973B0}">
      <dsp:nvSpPr>
        <dsp:cNvPr id="0" name=""/>
        <dsp:cNvSpPr/>
      </dsp:nvSpPr>
      <dsp:spPr>
        <a:xfrm>
          <a:off x="1442515" y="2267022"/>
          <a:ext cx="4256071" cy="535938"/>
        </a:xfrm>
        <a:prstGeom prst="chevron">
          <a:avLst/>
        </a:prstGeom>
        <a:solidFill>
          <a:srgbClr val="339933">
            <a:tint val="40000"/>
            <a:hueOff val="0"/>
            <a:satOff val="0"/>
            <a:lumOff val="0"/>
          </a:srgbClr>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Se interpone un juramento, como el de Daniel 12:7</a:t>
          </a:r>
        </a:p>
      </dsp:txBody>
      <dsp:txXfrm>
        <a:off x="1710484" y="2267022"/>
        <a:ext cx="3720133" cy="535938"/>
      </dsp:txXfrm>
    </dsp:sp>
    <dsp:sp modelId="{EAD4DC71-380D-4B87-8680-105A395D156D}">
      <dsp:nvSpPr>
        <dsp:cNvPr id="0" name=""/>
        <dsp:cNvSpPr/>
      </dsp:nvSpPr>
      <dsp:spPr>
        <a:xfrm>
          <a:off x="5511009" y="2267022"/>
          <a:ext cx="6195216" cy="535938"/>
        </a:xfrm>
        <a:prstGeom prst="chevron">
          <a:avLst/>
        </a:prstGeom>
        <a:solidFill>
          <a:srgbClr val="B8D0B8"/>
        </a:solidFill>
        <a:ln w="12700" cap="flat" cmpd="sng" algn="ctr">
          <a:solidFill>
            <a:srgbClr val="339933">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El mensaje es para el tiempo del fin</a:t>
          </a:r>
        </a:p>
      </dsp:txBody>
      <dsp:txXfrm>
        <a:off x="5778978" y="2267022"/>
        <a:ext cx="5659278" cy="535938"/>
      </dsp:txXfrm>
    </dsp:sp>
    <dsp:sp modelId="{7F396D00-BF1E-41BB-BEAA-5FB3E6555BCB}">
      <dsp:nvSpPr>
        <dsp:cNvPr id="0" name=""/>
        <dsp:cNvSpPr/>
      </dsp:nvSpPr>
      <dsp:spPr>
        <a:xfrm>
          <a:off x="38099" y="2948244"/>
          <a:ext cx="1614271" cy="645708"/>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10:8-10</a:t>
          </a:r>
          <a:endParaRPr lang="es-ES" sz="2000" kern="1200"/>
        </a:p>
      </dsp:txBody>
      <dsp:txXfrm>
        <a:off x="38099" y="2948244"/>
        <a:ext cx="1452844" cy="645708"/>
      </dsp:txXfrm>
    </dsp:sp>
    <dsp:sp modelId="{A4FBB3A0-6784-4BC7-B94C-B07231FE45A1}">
      <dsp:nvSpPr>
        <dsp:cNvPr id="0" name=""/>
        <dsp:cNvSpPr/>
      </dsp:nvSpPr>
      <dsp:spPr>
        <a:xfrm>
          <a:off x="1442515" y="3003129"/>
          <a:ext cx="4256071" cy="535938"/>
        </a:xfrm>
        <a:prstGeom prst="chevron">
          <a:avLst/>
        </a:prstGeom>
        <a:solidFill>
          <a:srgbClr val="CC9900">
            <a:tint val="40000"/>
            <a:hueOff val="0"/>
            <a:satOff val="0"/>
            <a:lumOff val="0"/>
          </a:srgbClr>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El mensaje sería dulce, pero de resultados amargos</a:t>
          </a:r>
          <a:endParaRPr lang="es-ES" sz="2000" kern="1200" dirty="0"/>
        </a:p>
      </dsp:txBody>
      <dsp:txXfrm>
        <a:off x="1710484" y="3003129"/>
        <a:ext cx="3720133" cy="535938"/>
      </dsp:txXfrm>
    </dsp:sp>
    <dsp:sp modelId="{55DCF0FC-3EC7-4627-A9E4-CDD56FDF0A68}">
      <dsp:nvSpPr>
        <dsp:cNvPr id="0" name=""/>
        <dsp:cNvSpPr/>
      </dsp:nvSpPr>
      <dsp:spPr>
        <a:xfrm>
          <a:off x="5511009" y="3003129"/>
          <a:ext cx="6195216" cy="535938"/>
        </a:xfrm>
        <a:prstGeom prst="chevron">
          <a:avLst/>
        </a:prstGeom>
        <a:solidFill>
          <a:srgbClr val="E0C9AA"/>
        </a:solidFill>
        <a:ln w="12700" cap="flat" cmpd="sng" algn="ctr">
          <a:solidFill>
            <a:srgbClr val="CC9900">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La predicación de la Segunda Venida resultó en un gran chasco</a:t>
          </a:r>
          <a:endParaRPr lang="es-ES" sz="2000" kern="1200" dirty="0"/>
        </a:p>
      </dsp:txBody>
      <dsp:txXfrm>
        <a:off x="5778978" y="3003129"/>
        <a:ext cx="5659278" cy="535938"/>
      </dsp:txXfrm>
    </dsp:sp>
    <dsp:sp modelId="{865356DF-A827-4835-99B4-0D4D5469A65C}">
      <dsp:nvSpPr>
        <dsp:cNvPr id="0" name=""/>
        <dsp:cNvSpPr/>
      </dsp:nvSpPr>
      <dsp:spPr>
        <a:xfrm>
          <a:off x="38099" y="3684352"/>
          <a:ext cx="1614271" cy="645708"/>
        </a:xfrm>
        <a:prstGeom prst="homePlate">
          <a:avLst/>
        </a:prstGeom>
        <a:solidFill>
          <a:schemeClr val="accent1">
            <a:lumMod val="40000"/>
            <a:lumOff val="60000"/>
          </a:schemeClr>
        </a:soli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a:t>Ap. 10:11</a:t>
          </a:r>
          <a:endParaRPr lang="es-ES" sz="2000" kern="1200"/>
        </a:p>
      </dsp:txBody>
      <dsp:txXfrm>
        <a:off x="38099" y="3684352"/>
        <a:ext cx="1452844" cy="645708"/>
      </dsp:txXfrm>
    </dsp:sp>
    <dsp:sp modelId="{5019C4F0-F75B-44B2-A743-C4AF556FBE5F}">
      <dsp:nvSpPr>
        <dsp:cNvPr id="0" name=""/>
        <dsp:cNvSpPr/>
      </dsp:nvSpPr>
      <dsp:spPr>
        <a:xfrm>
          <a:off x="1442515" y="3739237"/>
          <a:ext cx="4256071" cy="535938"/>
        </a:xfrm>
        <a:prstGeom prst="chevron">
          <a:avLst/>
        </a:prstGeom>
        <a:solidFill>
          <a:srgbClr val="FFD9FF"/>
        </a:solidFill>
        <a:ln w="12700" cap="flat" cmpd="sng" algn="ctr">
          <a:solidFill>
            <a:schemeClr val="accent2">
              <a:tint val="40000"/>
              <a:alpha val="90000"/>
              <a:hueOff val="0"/>
              <a:satOff val="0"/>
              <a:lumOff val="0"/>
              <a:alphaOff val="0"/>
            </a:scheme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Es necesario volver a profetizar</a:t>
          </a:r>
          <a:endParaRPr lang="es-ES" sz="2000" kern="1200" dirty="0"/>
        </a:p>
      </dsp:txBody>
      <dsp:txXfrm>
        <a:off x="1710484" y="3739237"/>
        <a:ext cx="3720133" cy="535938"/>
      </dsp:txXfrm>
    </dsp:sp>
    <dsp:sp modelId="{61F0C66F-F50F-4433-994E-17CE4823D1AD}">
      <dsp:nvSpPr>
        <dsp:cNvPr id="0" name=""/>
        <dsp:cNvSpPr/>
      </dsp:nvSpPr>
      <dsp:spPr>
        <a:xfrm>
          <a:off x="5511009" y="3739237"/>
          <a:ext cx="6195216" cy="535938"/>
        </a:xfrm>
        <a:prstGeom prst="chevron">
          <a:avLst/>
        </a:prstGeom>
        <a:solidFill>
          <a:srgbClr val="FFB7FF"/>
        </a:solidFill>
        <a:ln w="12700" cap="flat" cmpd="sng" algn="ctr">
          <a:solidFill>
            <a:srgbClr val="0099CC">
              <a:tint val="40000"/>
              <a:alpha val="90000"/>
              <a:hueOff val="0"/>
              <a:satOff val="0"/>
              <a:lumOff val="0"/>
              <a:alphaOff val="0"/>
            </a:srgbClr>
          </a:solidFill>
          <a:prstDash val="solid"/>
          <a:miter lim="800000"/>
        </a:ln>
        <a:effectLst>
          <a:outerShdw blurRad="50800" dist="38100" algn="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La Iglesia Adventista, surgida del gran chasco, debe predicar el último mensaje al mundo</a:t>
          </a:r>
          <a:endParaRPr lang="es-ES" sz="2000" kern="1200" dirty="0"/>
        </a:p>
      </dsp:txBody>
      <dsp:txXfrm>
        <a:off x="5778978" y="3739237"/>
        <a:ext cx="5659278" cy="53593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1CB1BB-5016-C9C3-C2EF-FFF7B86EFB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E4570A2-CF0E-30D5-906E-6811274D16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AB14AB-A250-81E8-8DC0-E7558A3104DD}"/>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D5D1D72E-9D99-3024-467E-00252DB0E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A64D9D-7EE3-C3DF-984E-661EB98F2BD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5828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CBF7C7-13FD-3A75-F026-A01E8F54202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C9EBFB-D8ED-636F-1769-6F782395FF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3CCCADC-D14A-E671-4A64-1EB44539279B}"/>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85EC31DF-3DC3-D783-AF6C-778B58E240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FF421F-BD5F-A3E1-CFF4-95C29DF695F0}"/>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52741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00BB60-6E90-F078-6101-366542133E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6F0C71-3D94-DD2C-9EED-211E40F352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9E0116-CAA0-B854-4D8A-BAF2F91A89BD}"/>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D6C15564-8B17-F07C-31DB-4F71110932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83EFD1-26A1-9180-D8F0-91788B78C878}"/>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74645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9576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159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937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1468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0821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30548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5099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94996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8DB79-CD20-F0AC-7EB7-919631AC8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2EA237-90D5-98D0-6960-70228D49B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8B0733-1928-68D3-AEDA-FAE516ECBFF8}"/>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2436A3E8-DB9D-B6BB-4616-87D145CC9F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CB86A8-E95D-2295-85E4-124268020B3E}"/>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9093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294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0765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82205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78BC38-B51D-36F6-4D59-9A3B96E8A4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0C78C18-44C4-2A36-A7F8-0C99F00630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5AA1869-000C-281A-557F-5F11A192EB4F}"/>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3CCE23D7-CA49-231D-4946-DA6473CDE7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8727186-0061-FD75-8649-5A9535ED5137}"/>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87116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A07BC-4B32-AD5A-9BAF-DF45D336757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9637AC-BF66-7A19-B11A-D4074599539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D8A5F8E-0F9B-4C2A-4029-2495737764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5C7CDC-2155-8F6B-CE95-DB0625F44EDC}"/>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6" name="Marcador de pie de página 5">
            <a:extLst>
              <a:ext uri="{FF2B5EF4-FFF2-40B4-BE49-F238E27FC236}">
                <a16:creationId xmlns:a16="http://schemas.microsoft.com/office/drawing/2014/main" id="{1A875B6B-D418-3B21-7916-4FA6EAE063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F28756-094E-2ECA-2D8D-0C4326DB54C2}"/>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93115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73BAA-53E7-DCAE-F379-F65A96DA0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A6F52E-231E-EF90-280B-402D7D92D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9BE8AB8-A7F7-8A66-487A-2DDB9D991C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53DF89D-D6BF-4566-42A9-61A0295C6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E722B2A-4BD5-044A-7BB1-9CEA5C9E0EB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C742D46-949C-0475-343D-A34E130936D7}"/>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8" name="Marcador de pie de página 7">
            <a:extLst>
              <a:ext uri="{FF2B5EF4-FFF2-40B4-BE49-F238E27FC236}">
                <a16:creationId xmlns:a16="http://schemas.microsoft.com/office/drawing/2014/main" id="{61CCAE49-86C5-090B-92E0-6543AB668B6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7D50FC3-29C5-1C29-6640-761ABA382C0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25040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7AF1B2-7759-15DE-229C-5FFA173CBC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3ADD3F9-36A0-60F6-A254-4F199871C664}"/>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4" name="Marcador de pie de página 3">
            <a:extLst>
              <a:ext uri="{FF2B5EF4-FFF2-40B4-BE49-F238E27FC236}">
                <a16:creationId xmlns:a16="http://schemas.microsoft.com/office/drawing/2014/main" id="{E43BF0C5-E1B2-7CD9-71E4-2AEB5F18E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58BF2C5-0D5C-DD10-4F2C-1E5B01403764}"/>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9930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4D855D0-16A8-1907-9BB7-B8A1754EE030}"/>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3" name="Marcador de pie de página 2">
            <a:extLst>
              <a:ext uri="{FF2B5EF4-FFF2-40B4-BE49-F238E27FC236}">
                <a16:creationId xmlns:a16="http://schemas.microsoft.com/office/drawing/2014/main" id="{1E28383E-1031-0B53-8F93-960DAD1BCBD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F5F1BD7-6B9D-3169-B71E-27D12448FEF9}"/>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065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D3AE3-ED41-0D9A-5992-202665DDCD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F5D684-2480-8408-AE12-2D348E363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1A2CA17-AAD2-9D66-69E1-2477A688B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836C80-E3BD-1ED5-E959-DEBBC810264F}"/>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6" name="Marcador de pie de página 5">
            <a:extLst>
              <a:ext uri="{FF2B5EF4-FFF2-40B4-BE49-F238E27FC236}">
                <a16:creationId xmlns:a16="http://schemas.microsoft.com/office/drawing/2014/main" id="{520B4668-0400-869E-B081-01BCE68CA3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772EB8-C753-9408-95B7-DC54096A712D}"/>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316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C2EB5-E901-A5FE-5DC8-D2BB47BC86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65DB231-807B-2471-14CC-F201B9A33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C2ECBCD-C25F-70ED-702D-7CE2D8224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0C1A12-EFA0-20DC-7972-A4207D516FEB}"/>
              </a:ext>
            </a:extLst>
          </p:cNvPr>
          <p:cNvSpPr>
            <a:spLocks noGrp="1"/>
          </p:cNvSpPr>
          <p:nvPr>
            <p:ph type="dt" sz="half" idx="10"/>
          </p:nvPr>
        </p:nvSpPr>
        <p:spPr/>
        <p:txBody>
          <a:bodyPr/>
          <a:lstStyle/>
          <a:p>
            <a:fld id="{B75760C0-ED13-4E68-AB1F-538F00CBBCFD}" type="datetimeFigureOut">
              <a:rPr lang="es-ES" smtClean="0"/>
              <a:t>22/04/2025</a:t>
            </a:fld>
            <a:endParaRPr lang="es-ES"/>
          </a:p>
        </p:txBody>
      </p:sp>
      <p:sp>
        <p:nvSpPr>
          <p:cNvPr id="6" name="Marcador de pie de página 5">
            <a:extLst>
              <a:ext uri="{FF2B5EF4-FFF2-40B4-BE49-F238E27FC236}">
                <a16:creationId xmlns:a16="http://schemas.microsoft.com/office/drawing/2014/main" id="{4D792B37-0A46-F156-2C4F-7FF5F4E925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525F0B-D4AE-1EC0-A31E-20C781380ECE}"/>
              </a:ext>
            </a:extLst>
          </p:cNvPr>
          <p:cNvSpPr>
            <a:spLocks noGrp="1"/>
          </p:cNvSpPr>
          <p:nvPr>
            <p:ph type="sldNum" sz="quarter" idx="12"/>
          </p:nvPr>
        </p:nvSpPr>
        <p:spPr/>
        <p:txBody>
          <a:bodyPr/>
          <a:lstStyle/>
          <a:p>
            <a:fld id="{78BFDC9F-3FF3-44AD-8CBD-2207766177D9}" type="slidenum">
              <a:rPr lang="es-ES" smtClean="0"/>
              <a:t>‹Nº›</a:t>
            </a:fld>
            <a:endParaRPr lang="es-ES"/>
          </a:p>
        </p:txBody>
      </p:sp>
    </p:spTree>
    <p:extLst>
      <p:ext uri="{BB962C8B-B14F-4D97-AF65-F5344CB8AC3E}">
        <p14:creationId xmlns:p14="http://schemas.microsoft.com/office/powerpoint/2010/main" val="374593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68391C-C0AD-9136-1845-9384030E5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205031-27E0-5987-616E-B2F4C3CA0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8AECE7-0846-6C2C-A33C-7F4ED3B13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5760C0-ED13-4E68-AB1F-538F00CBBCFD}" type="datetimeFigureOut">
              <a:rPr lang="es-ES" smtClean="0"/>
              <a:t>22/04/2025</a:t>
            </a:fld>
            <a:endParaRPr lang="es-ES"/>
          </a:p>
        </p:txBody>
      </p:sp>
      <p:sp>
        <p:nvSpPr>
          <p:cNvPr id="5" name="Marcador de pie de página 4">
            <a:extLst>
              <a:ext uri="{FF2B5EF4-FFF2-40B4-BE49-F238E27FC236}">
                <a16:creationId xmlns:a16="http://schemas.microsoft.com/office/drawing/2014/main" id="{CA68F061-163D-FDF9-FE61-E8A90F591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90A5197-5DA5-D2C3-7003-788F77CA7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BFDC9F-3FF3-44AD-8CBD-2207766177D9}" type="slidenum">
              <a:rPr lang="es-ES" smtClean="0"/>
              <a:t>‹Nº›</a:t>
            </a:fld>
            <a:endParaRPr lang="es-ES"/>
          </a:p>
        </p:txBody>
      </p:sp>
    </p:spTree>
    <p:extLst>
      <p:ext uri="{BB962C8B-B14F-4D97-AF65-F5344CB8AC3E}">
        <p14:creationId xmlns:p14="http://schemas.microsoft.com/office/powerpoint/2010/main" val="3807868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22/04/2025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3236270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1.wdp"/><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8690B-B41B-191A-50AA-B543E1B9E794}"/>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6888" y="4752802"/>
            <a:ext cx="11695175" cy="149559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83110" y="6038850"/>
            <a:ext cx="7225780" cy="42645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Imagen 4" descr="Imagen que contiene tabla, agua, humo, grande&#10;&#10;El contenido generado por IA puede ser incorrecto.">
            <a:extLst>
              <a:ext uri="{FF2B5EF4-FFF2-40B4-BE49-F238E27FC236}">
                <a16:creationId xmlns:a16="http://schemas.microsoft.com/office/drawing/2014/main" id="{F838EE10-1E54-D508-C9A0-DE2B7FFA5F4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5387" r="-2" b="-2"/>
          <a:stretch/>
        </p:blipFill>
        <p:spPr>
          <a:xfrm>
            <a:off x="246888"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7" name="Imagen 6" descr="Imagen que contiene viendo, café, grupo, cama&#10;&#10;El contenido generado por IA puede ser incorrecto.">
            <a:extLst>
              <a:ext uri="{FF2B5EF4-FFF2-40B4-BE49-F238E27FC236}">
                <a16:creationId xmlns:a16="http://schemas.microsoft.com/office/drawing/2014/main" id="{6899A633-9804-893A-3DF2-5124685C172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r="3986"/>
          <a:stretch/>
        </p:blipFill>
        <p:spPr>
          <a:xfrm>
            <a:off x="3200400"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21" name="Imagen 20" descr="Una manada de vacas en el agua&#10;&#10;El contenido generado por IA puede ser incorrecto.">
            <a:extLst>
              <a:ext uri="{FF2B5EF4-FFF2-40B4-BE49-F238E27FC236}">
                <a16:creationId xmlns:a16="http://schemas.microsoft.com/office/drawing/2014/main" id="{A8DC1523-AABB-EEB5-F7BD-E89EC3C5D096}"/>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l="3513" r="-4" b="-4"/>
          <a:stretch/>
        </p:blipFill>
        <p:spPr>
          <a:xfrm>
            <a:off x="6153912"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pic>
        <p:nvPicPr>
          <p:cNvPr id="9" name="Imagen 8" descr="Imagen que contiene exterior, agua, roca, papalote&#10;&#10;El contenido generado por IA puede ser incorrecto.">
            <a:extLst>
              <a:ext uri="{FF2B5EF4-FFF2-40B4-BE49-F238E27FC236}">
                <a16:creationId xmlns:a16="http://schemas.microsoft.com/office/drawing/2014/main" id="{03A4B64D-AFCF-F2FD-0574-F88B9703D95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a:ext>
            </a:extLst>
          </a:blip>
          <a:srcRect l="24666" r="6104"/>
          <a:stretch/>
        </p:blipFill>
        <p:spPr>
          <a:xfrm>
            <a:off x="9107424" y="118283"/>
            <a:ext cx="2834640" cy="4094573"/>
          </a:xfrm>
          <a:prstGeom prst="rect">
            <a:avLst/>
          </a:prstGeom>
          <a:effectLst>
            <a:reflection blurRad="6350" stA="52000" endA="300" endPos="12000" dir="5400000" sy="-100000" algn="bl" rotWithShape="0"/>
          </a:effectLst>
          <a:scene3d>
            <a:camera prst="orthographicFront"/>
            <a:lightRig rig="threePt" dir="t"/>
          </a:scene3d>
          <a:sp3d>
            <a:bevelT w="114300" prst="artDeco"/>
          </a:sp3d>
        </p:spPr>
      </p:pic>
      <p:sp>
        <p:nvSpPr>
          <p:cNvPr id="3" name="CuadroTexto 2">
            <a:extLst>
              <a:ext uri="{FF2B5EF4-FFF2-40B4-BE49-F238E27FC236}">
                <a16:creationId xmlns:a16="http://schemas.microsoft.com/office/drawing/2014/main" id="{33602EB9-924C-8A3F-236B-920050958FDC}"/>
              </a:ext>
            </a:extLst>
          </p:cNvPr>
          <p:cNvSpPr txBox="1"/>
          <p:nvPr/>
        </p:nvSpPr>
        <p:spPr>
          <a:xfrm>
            <a:off x="246888" y="4964063"/>
            <a:ext cx="11695175" cy="92333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s-ES" sz="5400" b="1" dirty="0">
                <a:ln w="22225">
                  <a:solidFill>
                    <a:schemeClr val="accent2"/>
                  </a:solidFill>
                  <a:prstDash val="solid"/>
                </a:ln>
                <a:solidFill>
                  <a:schemeClr val="accent2">
                    <a:lumMod val="40000"/>
                    <a:lumOff val="60000"/>
                  </a:schemeClr>
                </a:solidFill>
              </a:rPr>
              <a:t>LAS NACIONES – SEGUNDA PARTE</a:t>
            </a:r>
          </a:p>
        </p:txBody>
      </p:sp>
      <p:sp>
        <p:nvSpPr>
          <p:cNvPr id="4" name="CuadroTexto 3">
            <a:extLst>
              <a:ext uri="{FF2B5EF4-FFF2-40B4-BE49-F238E27FC236}">
                <a16:creationId xmlns:a16="http://schemas.microsoft.com/office/drawing/2014/main" id="{BDDDF76C-1A63-0B34-7EFC-A27D33FA0332}"/>
              </a:ext>
            </a:extLst>
          </p:cNvPr>
          <p:cNvSpPr txBox="1"/>
          <p:nvPr/>
        </p:nvSpPr>
        <p:spPr>
          <a:xfrm>
            <a:off x="2483110" y="6082798"/>
            <a:ext cx="7225780" cy="369332"/>
          </a:xfrm>
          <a:prstGeom prst="rect">
            <a:avLst/>
          </a:prstGeom>
          <a:noFill/>
        </p:spPr>
        <p:txBody>
          <a:bodyPr wrap="square" rtlCol="0">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rPr>
              <a:t>Lección 5 para el 3 de mayo de 2025</a:t>
            </a:r>
          </a:p>
        </p:txBody>
      </p:sp>
    </p:spTree>
    <p:extLst>
      <p:ext uri="{BB962C8B-B14F-4D97-AF65-F5344CB8AC3E}">
        <p14:creationId xmlns:p14="http://schemas.microsoft.com/office/powerpoint/2010/main" val="16884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C826A3B8-0096-6604-F778-06F67093DD00}"/>
              </a:ext>
            </a:extLst>
          </p:cNvPr>
          <p:cNvSpPr>
            <a:spLocks noGrp="1" noRot="1" noMove="1" noResize="1" noEditPoints="1" noAdjustHandles="1" noChangeArrowheads="1" noChangeShapeType="1"/>
          </p:cNvSpPr>
          <p:nvPr/>
        </p:nvSpPr>
        <p:spPr>
          <a:xfrm>
            <a:off x="0" y="0"/>
            <a:ext cx="12192000" cy="1080676"/>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AB9BC92-7C29-F320-7994-D6821AC28BDA}"/>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chemeClr val="accent6"/>
                </a:solidFill>
                <a:effectLst>
                  <a:outerShdw blurRad="38100" dir="2700000" algn="tl">
                    <a:srgbClr val="000000"/>
                  </a:outerShdw>
                </a:effectLst>
              </a:rPr>
              <a:t>LA TIERRA </a:t>
            </a:r>
            <a:r>
              <a:rPr lang="es-ES" sz="4400" b="1" spc="600" dirty="0">
                <a:ln/>
                <a:solidFill>
                  <a:schemeClr val="accent1"/>
                </a:solidFill>
                <a:effectLst>
                  <a:outerShdw blurRad="38100" dir="2700000" algn="tl">
                    <a:srgbClr val="000000"/>
                  </a:outerShdw>
                </a:effectLst>
              </a:rPr>
              <a:t>Y</a:t>
            </a:r>
            <a:r>
              <a:rPr lang="es-ES" sz="4400" b="1" spc="600" dirty="0">
                <a:ln/>
                <a:solidFill>
                  <a:schemeClr val="accent3"/>
                </a:solidFill>
                <a:effectLst>
                  <a:outerShdw blurRad="38100" dir="2700000" algn="tl">
                    <a:srgbClr val="000000"/>
                  </a:outerShdw>
                </a:effectLst>
              </a:rPr>
              <a:t> </a:t>
            </a:r>
            <a:r>
              <a:rPr lang="es-ES" sz="4400" b="1" spc="600" dirty="0">
                <a:ln/>
                <a:solidFill>
                  <a:schemeClr val="tx2">
                    <a:lumMod val="40000"/>
                    <a:lumOff val="60000"/>
                  </a:schemeClr>
                </a:solidFill>
                <a:effectLst>
                  <a:outerShdw blurRad="38100" dir="2700000" algn="tl">
                    <a:srgbClr val="000000"/>
                  </a:outerShdw>
                </a:effectLst>
              </a:rPr>
              <a:t>EL MAR</a:t>
            </a:r>
          </a:p>
        </p:txBody>
      </p:sp>
      <p:sp>
        <p:nvSpPr>
          <p:cNvPr id="5" name="CuadroTexto 4">
            <a:extLst>
              <a:ext uri="{FF2B5EF4-FFF2-40B4-BE49-F238E27FC236}">
                <a16:creationId xmlns:a16="http://schemas.microsoft.com/office/drawing/2014/main" id="{B4663945-6108-5B26-2BA0-C16257B690DA}"/>
              </a:ext>
            </a:extLst>
          </p:cNvPr>
          <p:cNvSpPr txBox="1"/>
          <p:nvPr/>
        </p:nvSpPr>
        <p:spPr>
          <a:xfrm>
            <a:off x="0" y="664666"/>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solidFill>
                <a:latin typeface="Comic Sans MS" panose="030F0702030302020204" pitchFamily="66" charset="0"/>
              </a:rPr>
              <a:t>“[…] vi subir del mar una bestia […] vi otra bestia que subía de la tierra […]” </a:t>
            </a:r>
            <a:r>
              <a:rPr lang="es-ES" sz="1400" b="1" dirty="0">
                <a:solidFill>
                  <a:schemeClr val="accent1"/>
                </a:solidFill>
                <a:latin typeface="Comic Sans MS" panose="030F0702030302020204" pitchFamily="66" charset="0"/>
              </a:rPr>
              <a:t>(Apocalipsis 13:1, 11)</a:t>
            </a:r>
            <a:endParaRPr lang="es-ES" b="1" dirty="0">
              <a:solidFill>
                <a:schemeClr val="accent1"/>
              </a:solidFill>
              <a:latin typeface="Comic Sans MS" panose="030F0702030302020204" pitchFamily="66" charset="0"/>
            </a:endParaRPr>
          </a:p>
        </p:txBody>
      </p:sp>
      <p:sp>
        <p:nvSpPr>
          <p:cNvPr id="6" name="CuadroTexto 5">
            <a:extLst>
              <a:ext uri="{FF2B5EF4-FFF2-40B4-BE49-F238E27FC236}">
                <a16:creationId xmlns:a16="http://schemas.microsoft.com/office/drawing/2014/main" id="{114B87B7-E26F-6DFF-6D8C-EA43BD5FCFB0}"/>
              </a:ext>
            </a:extLst>
          </p:cNvPr>
          <p:cNvSpPr txBox="1"/>
          <p:nvPr/>
        </p:nvSpPr>
        <p:spPr>
          <a:xfrm>
            <a:off x="1663434" y="1069693"/>
            <a:ext cx="7346781" cy="1323439"/>
          </a:xfrm>
          <a:prstGeom prst="rect">
            <a:avLst/>
          </a:prstGeom>
          <a:noFill/>
        </p:spPr>
        <p:txBody>
          <a:bodyPr wrap="square" rtlCol="0">
            <a:spAutoFit/>
          </a:bodyPr>
          <a:lstStyle/>
          <a:p>
            <a:pPr>
              <a:spcBef>
                <a:spcPts val="600"/>
              </a:spcBef>
            </a:pPr>
            <a:r>
              <a:rPr lang="es-ES" sz="2000" b="1" dirty="0"/>
              <a:t>Como vimos, el mar representa guerras y desórdenes. Apocalipsis 17:15 amplía este concepto diciendo que las aguas son naciones, muchedumbres que no son guiadas por Dios, sino que están bajo la autoridad del maligno.</a:t>
            </a:r>
          </a:p>
        </p:txBody>
      </p:sp>
      <p:pic>
        <p:nvPicPr>
          <p:cNvPr id="4" name="Imagen 3" descr="Un dibujo de una vaca&#10;&#10;El contenido generado por IA puede ser incorrecto.">
            <a:extLst>
              <a:ext uri="{FF2B5EF4-FFF2-40B4-BE49-F238E27FC236}">
                <a16:creationId xmlns:a16="http://schemas.microsoft.com/office/drawing/2014/main" id="{B0E67C76-2EFF-AF1E-01F2-49EEF8C39D1F}"/>
              </a:ext>
            </a:extLst>
          </p:cNvPr>
          <p:cNvPicPr>
            <a:picLocks noChangeAspect="1"/>
          </p:cNvPicPr>
          <p:nvPr/>
        </p:nvPicPr>
        <p:blipFill>
          <a:blip r:embed="rId3">
            <a:extLst>
              <a:ext uri="{28A0092B-C50C-407E-A947-70E740481C1C}">
                <a14:useLocalDpi xmlns:a14="http://schemas.microsoft.com/office/drawing/2010/main"/>
              </a:ext>
            </a:extLst>
          </a:blip>
          <a:srcRect r="1718" b="1973"/>
          <a:stretch/>
        </p:blipFill>
        <p:spPr>
          <a:xfrm>
            <a:off x="155644" y="3282770"/>
            <a:ext cx="3625979" cy="3446992"/>
          </a:xfrm>
          <a:prstGeom prst="snip2DiagRect">
            <a:avLst/>
          </a:prstGeom>
          <a:solidFill>
            <a:srgbClr val="FFFFFF">
              <a:shade val="85000"/>
            </a:srgbClr>
          </a:solidFill>
          <a:ln w="88900" cap="sq">
            <a:solidFill>
              <a:schemeClr val="bg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 perro&#10;&#10;El contenido generado por IA puede ser incorrecto.">
            <a:extLst>
              <a:ext uri="{FF2B5EF4-FFF2-40B4-BE49-F238E27FC236}">
                <a16:creationId xmlns:a16="http://schemas.microsoft.com/office/drawing/2014/main" id="{5D9C107E-D08F-1E57-0659-4F0EB758B595}"/>
              </a:ext>
            </a:extLst>
          </p:cNvPr>
          <p:cNvPicPr>
            <a:picLocks noChangeAspect="1"/>
          </p:cNvPicPr>
          <p:nvPr/>
        </p:nvPicPr>
        <p:blipFill rotWithShape="1">
          <a:blip r:embed="rId4">
            <a:extLst>
              <a:ext uri="{28A0092B-C50C-407E-A947-70E740481C1C}">
                <a14:useLocalDpi xmlns:a14="http://schemas.microsoft.com/office/drawing/2010/main"/>
              </a:ext>
            </a:extLst>
          </a:blip>
          <a:srcRect t="660" b="16462"/>
          <a:stretch/>
        </p:blipFill>
        <p:spPr>
          <a:xfrm>
            <a:off x="9024483" y="1203920"/>
            <a:ext cx="2913682" cy="3220720"/>
          </a:xfrm>
          <a:prstGeom prst="rect">
            <a:avLst/>
          </a:prstGeom>
          <a:effectLst>
            <a:innerShdw blurRad="114300">
              <a:prstClr val="black"/>
            </a:innerShdw>
          </a:effectLst>
        </p:spPr>
      </p:pic>
      <p:pic>
        <p:nvPicPr>
          <p:cNvPr id="12" name="Imagen 11" descr="Un gato encima de una oveja&#10;&#10;El contenido generado por IA puede ser incorrecto.">
            <a:extLst>
              <a:ext uri="{FF2B5EF4-FFF2-40B4-BE49-F238E27FC236}">
                <a16:creationId xmlns:a16="http://schemas.microsoft.com/office/drawing/2014/main" id="{D0FB452C-B2A5-0A97-E8D8-5F90466E74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4482" y="4547884"/>
            <a:ext cx="2913682" cy="2110902"/>
          </a:xfrm>
          <a:prstGeom prst="roundRect">
            <a:avLst>
              <a:gd name="adj" fmla="val 11111"/>
            </a:avLst>
          </a:prstGeom>
          <a:ln w="76200" cap="rnd">
            <a:solidFill>
              <a:schemeClr val="accent6">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CuadroTexto 13">
            <a:extLst>
              <a:ext uri="{FF2B5EF4-FFF2-40B4-BE49-F238E27FC236}">
                <a16:creationId xmlns:a16="http://schemas.microsoft.com/office/drawing/2014/main" id="{B924F3ED-B0F5-4ADE-AA90-A30446885891}"/>
              </a:ext>
            </a:extLst>
          </p:cNvPr>
          <p:cNvSpPr txBox="1"/>
          <p:nvPr/>
        </p:nvSpPr>
        <p:spPr>
          <a:xfrm>
            <a:off x="3890152" y="3243034"/>
            <a:ext cx="5081151" cy="1938992"/>
          </a:xfrm>
          <a:prstGeom prst="rect">
            <a:avLst/>
          </a:prstGeom>
          <a:noFill/>
        </p:spPr>
        <p:txBody>
          <a:bodyPr wrap="square">
            <a:spAutoFit/>
          </a:bodyPr>
          <a:lstStyle/>
          <a:p>
            <a:pPr>
              <a:spcBef>
                <a:spcPts val="600"/>
              </a:spcBef>
            </a:pPr>
            <a:r>
              <a:rPr lang="es-ES" sz="2000" b="1" dirty="0"/>
              <a:t>La tierra, por el contrario, está despoblada. Es un territorio donde es llevada la iglesia fiel cuando las multitudes inconversas quieren destruirla (Ap. 12:15-16); una tierra de libertad (Estados Unidos).</a:t>
            </a:r>
          </a:p>
        </p:txBody>
      </p:sp>
      <p:pic>
        <p:nvPicPr>
          <p:cNvPr id="16" name="Imagen 15" descr="Imagen que contiene agua, exterior, hombre, ola&#10;&#10;El contenido generado por IA puede ser incorrecto.">
            <a:extLst>
              <a:ext uri="{FF2B5EF4-FFF2-40B4-BE49-F238E27FC236}">
                <a16:creationId xmlns:a16="http://schemas.microsoft.com/office/drawing/2014/main" id="{5FBC369E-B4B0-6E1A-89BB-5E82B8B71A4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16406" r="16406"/>
          <a:stretch/>
        </p:blipFill>
        <p:spPr>
          <a:xfrm>
            <a:off x="136187" y="1192226"/>
            <a:ext cx="1489248" cy="1770869"/>
          </a:xfrm>
          <a:prstGeom prst="rect">
            <a:avLst/>
          </a:prstGeom>
          <a:ln w="38100" cap="sq">
            <a:solidFill>
              <a:srgbClr val="AD4A5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FD16239-9854-345D-26D8-2D16DA89E889}"/>
              </a:ext>
            </a:extLst>
          </p:cNvPr>
          <p:cNvSpPr txBox="1"/>
          <p:nvPr/>
        </p:nvSpPr>
        <p:spPr>
          <a:xfrm>
            <a:off x="1678614" y="2358864"/>
            <a:ext cx="7345867" cy="707886"/>
          </a:xfrm>
          <a:prstGeom prst="rect">
            <a:avLst/>
          </a:prstGeom>
          <a:noFill/>
        </p:spPr>
        <p:txBody>
          <a:bodyPr wrap="square">
            <a:spAutoFit/>
          </a:bodyPr>
          <a:lstStyle/>
          <a:p>
            <a:pPr>
              <a:spcBef>
                <a:spcPts val="600"/>
              </a:spcBef>
            </a:pPr>
            <a:r>
              <a:rPr lang="es-ES" sz="2000" b="1" dirty="0"/>
              <a:t>Del mar surge la bestia que pelea contra el pueblo de Dios en el tiempo del fin (Ap. 13:1, 17).</a:t>
            </a:r>
          </a:p>
        </p:txBody>
      </p:sp>
      <p:sp>
        <p:nvSpPr>
          <p:cNvPr id="9" name="CuadroTexto 8">
            <a:extLst>
              <a:ext uri="{FF2B5EF4-FFF2-40B4-BE49-F238E27FC236}">
                <a16:creationId xmlns:a16="http://schemas.microsoft.com/office/drawing/2014/main" id="{D942E5C2-E9BD-73E0-F74F-622144FE5195}"/>
              </a:ext>
            </a:extLst>
          </p:cNvPr>
          <p:cNvSpPr txBox="1"/>
          <p:nvPr/>
        </p:nvSpPr>
        <p:spPr>
          <a:xfrm>
            <a:off x="3890152" y="5186699"/>
            <a:ext cx="5081151" cy="1631216"/>
          </a:xfrm>
          <a:prstGeom prst="rect">
            <a:avLst/>
          </a:prstGeom>
          <a:noFill/>
        </p:spPr>
        <p:txBody>
          <a:bodyPr wrap="square">
            <a:spAutoFit/>
          </a:bodyPr>
          <a:lstStyle/>
          <a:p>
            <a:pPr>
              <a:spcBef>
                <a:spcPts val="600"/>
              </a:spcBef>
            </a:pPr>
            <a:r>
              <a:rPr lang="es-ES" sz="2000" b="1" dirty="0"/>
              <a:t>De la tierra surge la bestia similar a un cordero (inicialmente fiel a Dios), pero que habla como el Dragón, que perseguirá a la iglesia fiel durante el último conflicto de la Tierra (Ap. 13:11-15).</a:t>
            </a:r>
          </a:p>
        </p:txBody>
      </p:sp>
    </p:spTree>
    <p:extLst>
      <p:ext uri="{BB962C8B-B14F-4D97-AF65-F5344CB8AC3E}">
        <p14:creationId xmlns:p14="http://schemas.microsoft.com/office/powerpoint/2010/main" val="29634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strips(upRight)">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900" decel="100000" fill="hold"/>
                                        <p:tgtEl>
                                          <p:spTgt spid="9"/>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A50D3-763D-CD72-4FCD-6A43FEA788AB}"/>
              </a:ext>
            </a:extLst>
          </p:cNvPr>
          <p:cNvSpPr txBox="1"/>
          <p:nvPr/>
        </p:nvSpPr>
        <p:spPr>
          <a:xfrm>
            <a:off x="2500008" y="0"/>
            <a:ext cx="9691991"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EL PUEBLO REMANENTE</a:t>
            </a:r>
          </a:p>
        </p:txBody>
      </p:sp>
      <p:sp>
        <p:nvSpPr>
          <p:cNvPr id="5" name="CuadroTexto 4">
            <a:extLst>
              <a:ext uri="{FF2B5EF4-FFF2-40B4-BE49-F238E27FC236}">
                <a16:creationId xmlns:a16="http://schemas.microsoft.com/office/drawing/2014/main" id="{BF091534-2D27-A465-4BFB-544B21DCEE52}"/>
              </a:ext>
            </a:extLst>
          </p:cNvPr>
          <p:cNvSpPr txBox="1"/>
          <p:nvPr/>
        </p:nvSpPr>
        <p:spPr>
          <a:xfrm>
            <a:off x="2921641" y="678849"/>
            <a:ext cx="8848725"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“Y él me dijo: Es necesario que profetices otra vez sobre muchos pueblos, naciones, lenguas y reyes”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(Apocalipsis 10:11)</a:t>
            </a:r>
          </a:p>
        </p:txBody>
      </p:sp>
      <p:sp>
        <p:nvSpPr>
          <p:cNvPr id="6" name="CuadroTexto 5">
            <a:extLst>
              <a:ext uri="{FF2B5EF4-FFF2-40B4-BE49-F238E27FC236}">
                <a16:creationId xmlns:a16="http://schemas.microsoft.com/office/drawing/2014/main" id="{EBF83183-21BC-FD18-E4B5-F6B93C397DF3}"/>
              </a:ext>
            </a:extLst>
          </p:cNvPr>
          <p:cNvSpPr txBox="1"/>
          <p:nvPr/>
        </p:nvSpPr>
        <p:spPr>
          <a:xfrm>
            <a:off x="3468721" y="1411064"/>
            <a:ext cx="8296275"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Apocalipsis 13 nos muestra los poderes que atacarán al pueblo de Dios desde la tierra y el mar. Apocalipsis 10 nos muestra al pueblo de Dios que predica el último mensaje tanto en la tierra como en el mar.</a:t>
            </a:r>
          </a:p>
        </p:txBody>
      </p:sp>
      <p:graphicFrame>
        <p:nvGraphicFramePr>
          <p:cNvPr id="8" name="Diagrama 7">
            <a:extLst>
              <a:ext uri="{FF2B5EF4-FFF2-40B4-BE49-F238E27FC236}">
                <a16:creationId xmlns:a16="http://schemas.microsoft.com/office/drawing/2014/main" id="{B42BE94E-C644-C3C1-3401-12D4228A945C}"/>
              </a:ext>
            </a:extLst>
          </p:cNvPr>
          <p:cNvGraphicFramePr/>
          <p:nvPr>
            <p:extLst>
              <p:ext uri="{D42A27DB-BD31-4B8C-83A1-F6EECF244321}">
                <p14:modId xmlns:p14="http://schemas.microsoft.com/office/powerpoint/2010/main" val="2048275088"/>
              </p:ext>
            </p:extLst>
          </p:nvPr>
        </p:nvGraphicFramePr>
        <p:xfrm>
          <a:off x="223838" y="2428875"/>
          <a:ext cx="11744325"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14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graphicEl>
                                              <a:dgm id="{B504D2F0-1CEE-4CBA-B954-216E599D52CD}"/>
                                            </p:graphicEl>
                                          </p:spTgt>
                                        </p:tgtEl>
                                        <p:attrNameLst>
                                          <p:attrName>style.visibility</p:attrName>
                                        </p:attrNameLst>
                                      </p:cBhvr>
                                      <p:to>
                                        <p:strVal val="visible"/>
                                      </p:to>
                                    </p:set>
                                    <p:animEffect transition="in" filter="wipe(left)">
                                      <p:cBhvr>
                                        <p:cTn id="39" dur="500"/>
                                        <p:tgtEl>
                                          <p:spTgt spid="8">
                                            <p:graphicEl>
                                              <a:dgm id="{B504D2F0-1CEE-4CBA-B954-216E599D52C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graphicEl>
                                              <a:dgm id="{C8B72FA7-E8CB-4013-80A0-9D5E6A002848}"/>
                                            </p:graphicEl>
                                          </p:spTgt>
                                        </p:tgtEl>
                                        <p:attrNameLst>
                                          <p:attrName>style.visibility</p:attrName>
                                        </p:attrNameLst>
                                      </p:cBhvr>
                                      <p:to>
                                        <p:strVal val="visible"/>
                                      </p:to>
                                    </p:set>
                                    <p:animEffect transition="in" filter="wipe(left)">
                                      <p:cBhvr>
                                        <p:cTn id="44" dur="500"/>
                                        <p:tgtEl>
                                          <p:spTgt spid="8">
                                            <p:graphicEl>
                                              <a:dgm id="{C8B72FA7-E8CB-4013-80A0-9D5E6A00284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graphicEl>
                                              <a:dgm id="{B78DAFC8-513C-47D1-A7C6-CC415AE74AC5}"/>
                                            </p:graphicEl>
                                          </p:spTgt>
                                        </p:tgtEl>
                                        <p:attrNameLst>
                                          <p:attrName>style.visibility</p:attrName>
                                        </p:attrNameLst>
                                      </p:cBhvr>
                                      <p:to>
                                        <p:strVal val="visible"/>
                                      </p:to>
                                    </p:set>
                                    <p:animEffect transition="in" filter="wipe(left)">
                                      <p:cBhvr>
                                        <p:cTn id="49" dur="500"/>
                                        <p:tgtEl>
                                          <p:spTgt spid="8">
                                            <p:graphicEl>
                                              <a:dgm id="{B78DAFC8-513C-47D1-A7C6-CC415AE74AC5}"/>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graphicEl>
                                              <a:dgm id="{704EE0B4-25FE-4B59-8134-6669E33BCEDB}"/>
                                            </p:graphicEl>
                                          </p:spTgt>
                                        </p:tgtEl>
                                        <p:attrNameLst>
                                          <p:attrName>style.visibility</p:attrName>
                                        </p:attrNameLst>
                                      </p:cBhvr>
                                      <p:to>
                                        <p:strVal val="visible"/>
                                      </p:to>
                                    </p:set>
                                    <p:animEffect transition="in" filter="wipe(left)">
                                      <p:cBhvr>
                                        <p:cTn id="54" dur="500"/>
                                        <p:tgtEl>
                                          <p:spTgt spid="8">
                                            <p:graphicEl>
                                              <a:dgm id="{704EE0B4-25FE-4B59-8134-6669E33BCED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graphicEl>
                                              <a:dgm id="{066E6ED1-42F4-48B2-B7DC-C25A0AEF98CB}"/>
                                            </p:graphicEl>
                                          </p:spTgt>
                                        </p:tgtEl>
                                        <p:attrNameLst>
                                          <p:attrName>style.visibility</p:attrName>
                                        </p:attrNameLst>
                                      </p:cBhvr>
                                      <p:to>
                                        <p:strVal val="visible"/>
                                      </p:to>
                                    </p:set>
                                    <p:animEffect transition="in" filter="wipe(left)">
                                      <p:cBhvr>
                                        <p:cTn id="59" dur="500"/>
                                        <p:tgtEl>
                                          <p:spTgt spid="8">
                                            <p:graphicEl>
                                              <a:dgm id="{066E6ED1-42F4-48B2-B7DC-C25A0AEF98C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graphicEl>
                                              <a:dgm id="{D995844F-4581-47F5-BDDC-A2B3FE4A66EA}"/>
                                            </p:graphicEl>
                                          </p:spTgt>
                                        </p:tgtEl>
                                        <p:attrNameLst>
                                          <p:attrName>style.visibility</p:attrName>
                                        </p:attrNameLst>
                                      </p:cBhvr>
                                      <p:to>
                                        <p:strVal val="visible"/>
                                      </p:to>
                                    </p:set>
                                    <p:animEffect transition="in" filter="wipe(left)">
                                      <p:cBhvr>
                                        <p:cTn id="64" dur="500"/>
                                        <p:tgtEl>
                                          <p:spTgt spid="8">
                                            <p:graphicEl>
                                              <a:dgm id="{D995844F-4581-47F5-BDDC-A2B3FE4A66EA}"/>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8">
                                            <p:graphicEl>
                                              <a:dgm id="{39634240-70F3-43A5-AB93-9A22F11A441F}"/>
                                            </p:graphicEl>
                                          </p:spTgt>
                                        </p:tgtEl>
                                        <p:attrNameLst>
                                          <p:attrName>style.visibility</p:attrName>
                                        </p:attrNameLst>
                                      </p:cBhvr>
                                      <p:to>
                                        <p:strVal val="visible"/>
                                      </p:to>
                                    </p:set>
                                    <p:animEffect transition="in" filter="wipe(left)">
                                      <p:cBhvr>
                                        <p:cTn id="69" dur="500"/>
                                        <p:tgtEl>
                                          <p:spTgt spid="8">
                                            <p:graphicEl>
                                              <a:dgm id="{39634240-70F3-43A5-AB93-9A22F11A441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graphicEl>
                                              <a:dgm id="{F425AAD7-6B8F-44ED-B5C5-00E99873757B}"/>
                                            </p:graphicEl>
                                          </p:spTgt>
                                        </p:tgtEl>
                                        <p:attrNameLst>
                                          <p:attrName>style.visibility</p:attrName>
                                        </p:attrNameLst>
                                      </p:cBhvr>
                                      <p:to>
                                        <p:strVal val="visible"/>
                                      </p:to>
                                    </p:set>
                                    <p:animEffect transition="in" filter="wipe(left)">
                                      <p:cBhvr>
                                        <p:cTn id="74" dur="500"/>
                                        <p:tgtEl>
                                          <p:spTgt spid="8">
                                            <p:graphicEl>
                                              <a:dgm id="{F425AAD7-6B8F-44ED-B5C5-00E99873757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
                                            <p:graphicEl>
                                              <a:dgm id="{2AEDB926-1F29-4C80-9442-6C1BCA83B336}"/>
                                            </p:graphicEl>
                                          </p:spTgt>
                                        </p:tgtEl>
                                        <p:attrNameLst>
                                          <p:attrName>style.visibility</p:attrName>
                                        </p:attrNameLst>
                                      </p:cBhvr>
                                      <p:to>
                                        <p:strVal val="visible"/>
                                      </p:to>
                                    </p:set>
                                    <p:animEffect transition="in" filter="wipe(left)">
                                      <p:cBhvr>
                                        <p:cTn id="79" dur="500"/>
                                        <p:tgtEl>
                                          <p:spTgt spid="8">
                                            <p:graphicEl>
                                              <a:dgm id="{2AEDB926-1F29-4C80-9442-6C1BCA83B33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8">
                                            <p:graphicEl>
                                              <a:dgm id="{07A0168A-CA14-4016-A8E3-CD7F90403E49}"/>
                                            </p:graphicEl>
                                          </p:spTgt>
                                        </p:tgtEl>
                                        <p:attrNameLst>
                                          <p:attrName>style.visibility</p:attrName>
                                        </p:attrNameLst>
                                      </p:cBhvr>
                                      <p:to>
                                        <p:strVal val="visible"/>
                                      </p:to>
                                    </p:set>
                                    <p:animEffect transition="in" filter="wipe(left)">
                                      <p:cBhvr>
                                        <p:cTn id="84" dur="500"/>
                                        <p:tgtEl>
                                          <p:spTgt spid="8">
                                            <p:graphicEl>
                                              <a:dgm id="{07A0168A-CA14-4016-A8E3-CD7F90403E49}"/>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graphicEl>
                                              <a:dgm id="{9433F3A0-7D63-4520-89B7-6DCBA2E973B0}"/>
                                            </p:graphicEl>
                                          </p:spTgt>
                                        </p:tgtEl>
                                        <p:attrNameLst>
                                          <p:attrName>style.visibility</p:attrName>
                                        </p:attrNameLst>
                                      </p:cBhvr>
                                      <p:to>
                                        <p:strVal val="visible"/>
                                      </p:to>
                                    </p:set>
                                    <p:animEffect transition="in" filter="wipe(left)">
                                      <p:cBhvr>
                                        <p:cTn id="89" dur="500"/>
                                        <p:tgtEl>
                                          <p:spTgt spid="8">
                                            <p:graphicEl>
                                              <a:dgm id="{9433F3A0-7D63-4520-89B7-6DCBA2E973B0}"/>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8">
                                            <p:graphicEl>
                                              <a:dgm id="{EAD4DC71-380D-4B87-8680-105A395D156D}"/>
                                            </p:graphicEl>
                                          </p:spTgt>
                                        </p:tgtEl>
                                        <p:attrNameLst>
                                          <p:attrName>style.visibility</p:attrName>
                                        </p:attrNameLst>
                                      </p:cBhvr>
                                      <p:to>
                                        <p:strVal val="visible"/>
                                      </p:to>
                                    </p:set>
                                    <p:animEffect transition="in" filter="wipe(left)">
                                      <p:cBhvr>
                                        <p:cTn id="94" dur="500"/>
                                        <p:tgtEl>
                                          <p:spTgt spid="8">
                                            <p:graphicEl>
                                              <a:dgm id="{EAD4DC71-380D-4B87-8680-105A395D156D}"/>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8">
                                            <p:graphicEl>
                                              <a:dgm id="{7F396D00-BF1E-41BB-BEAA-5FB3E6555BCB}"/>
                                            </p:graphicEl>
                                          </p:spTgt>
                                        </p:tgtEl>
                                        <p:attrNameLst>
                                          <p:attrName>style.visibility</p:attrName>
                                        </p:attrNameLst>
                                      </p:cBhvr>
                                      <p:to>
                                        <p:strVal val="visible"/>
                                      </p:to>
                                    </p:set>
                                    <p:animEffect transition="in" filter="wipe(left)">
                                      <p:cBhvr>
                                        <p:cTn id="99" dur="500"/>
                                        <p:tgtEl>
                                          <p:spTgt spid="8">
                                            <p:graphicEl>
                                              <a:dgm id="{7F396D00-BF1E-41BB-BEAA-5FB3E6555BCB}"/>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graphicEl>
                                              <a:dgm id="{A4FBB3A0-6784-4BC7-B94C-B07231FE45A1}"/>
                                            </p:graphicEl>
                                          </p:spTgt>
                                        </p:tgtEl>
                                        <p:attrNameLst>
                                          <p:attrName>style.visibility</p:attrName>
                                        </p:attrNameLst>
                                      </p:cBhvr>
                                      <p:to>
                                        <p:strVal val="visible"/>
                                      </p:to>
                                    </p:set>
                                    <p:animEffect transition="in" filter="wipe(left)">
                                      <p:cBhvr>
                                        <p:cTn id="104" dur="500"/>
                                        <p:tgtEl>
                                          <p:spTgt spid="8">
                                            <p:graphicEl>
                                              <a:dgm id="{A4FBB3A0-6784-4BC7-B94C-B07231FE45A1}"/>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8">
                                            <p:graphicEl>
                                              <a:dgm id="{55DCF0FC-3EC7-4627-A9E4-CDD56FDF0A68}"/>
                                            </p:graphicEl>
                                          </p:spTgt>
                                        </p:tgtEl>
                                        <p:attrNameLst>
                                          <p:attrName>style.visibility</p:attrName>
                                        </p:attrNameLst>
                                      </p:cBhvr>
                                      <p:to>
                                        <p:strVal val="visible"/>
                                      </p:to>
                                    </p:set>
                                    <p:animEffect transition="in" filter="wipe(left)">
                                      <p:cBhvr>
                                        <p:cTn id="109" dur="500"/>
                                        <p:tgtEl>
                                          <p:spTgt spid="8">
                                            <p:graphicEl>
                                              <a:dgm id="{55DCF0FC-3EC7-4627-A9E4-CDD56FDF0A68}"/>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graphicEl>
                                              <a:dgm id="{865356DF-A827-4835-99B4-0D4D5469A65C}"/>
                                            </p:graphicEl>
                                          </p:spTgt>
                                        </p:tgtEl>
                                        <p:attrNameLst>
                                          <p:attrName>style.visibility</p:attrName>
                                        </p:attrNameLst>
                                      </p:cBhvr>
                                      <p:to>
                                        <p:strVal val="visible"/>
                                      </p:to>
                                    </p:set>
                                    <p:animEffect transition="in" filter="wipe(left)">
                                      <p:cBhvr>
                                        <p:cTn id="114" dur="500"/>
                                        <p:tgtEl>
                                          <p:spTgt spid="8">
                                            <p:graphicEl>
                                              <a:dgm id="{865356DF-A827-4835-99B4-0D4D5469A65C}"/>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graphicEl>
                                              <a:dgm id="{5019C4F0-F75B-44B2-A743-C4AF556FBE5F}"/>
                                            </p:graphicEl>
                                          </p:spTgt>
                                        </p:tgtEl>
                                        <p:attrNameLst>
                                          <p:attrName>style.visibility</p:attrName>
                                        </p:attrNameLst>
                                      </p:cBhvr>
                                      <p:to>
                                        <p:strVal val="visible"/>
                                      </p:to>
                                    </p:set>
                                    <p:animEffect transition="in" filter="wipe(left)">
                                      <p:cBhvr>
                                        <p:cTn id="119" dur="500"/>
                                        <p:tgtEl>
                                          <p:spTgt spid="8">
                                            <p:graphicEl>
                                              <a:dgm id="{5019C4F0-F75B-44B2-A743-C4AF556FBE5F}"/>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
                                            <p:graphicEl>
                                              <a:dgm id="{61F0C66F-F50F-4433-994E-17CE4823D1AD}"/>
                                            </p:graphicEl>
                                          </p:spTgt>
                                        </p:tgtEl>
                                        <p:attrNameLst>
                                          <p:attrName>style.visibility</p:attrName>
                                        </p:attrNameLst>
                                      </p:cBhvr>
                                      <p:to>
                                        <p:strVal val="visible"/>
                                      </p:to>
                                    </p:set>
                                    <p:animEffect transition="in" filter="wipe(left)">
                                      <p:cBhvr>
                                        <p:cTn id="124" dur="500"/>
                                        <p:tgtEl>
                                          <p:spTgt spid="8">
                                            <p:graphicEl>
                                              <a:dgm id="{61F0C66F-F50F-4433-994E-17CE4823D1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a:extLst>
            <a:ext uri="{FF2B5EF4-FFF2-40B4-BE49-F238E27FC236}">
              <a16:creationId xmlns:a16="http://schemas.microsoft.com/office/drawing/2014/main" id="{3CDB4E0D-408D-5316-D976-A0AC41FA15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011F33-F9B5-3B43-5A6C-713E06E8B6E9}"/>
              </a:ext>
            </a:extLst>
          </p:cNvPr>
          <p:cNvSpPr txBox="1"/>
          <p:nvPr/>
        </p:nvSpPr>
        <p:spPr>
          <a:xfrm>
            <a:off x="738187" y="438567"/>
            <a:ext cx="10715626" cy="5709255"/>
          </a:xfrm>
          <a:prstGeom prst="rect">
            <a:avLst/>
          </a:prstGeom>
          <a:noFill/>
        </p:spPr>
        <p:txBody>
          <a:bodyPr wrap="square">
            <a:spAutoFit/>
          </a:bodyPr>
          <a:lstStyle/>
          <a:p>
            <a:pPr>
              <a:spcBef>
                <a:spcPts val="600"/>
              </a:spcBef>
            </a:pPr>
            <a:r>
              <a:rPr lang="es-ES" sz="2400" b="1" dirty="0">
                <a:latin typeface="Constantia" panose="02030602050306030303" pitchFamily="18" charset="0"/>
              </a:rPr>
              <a:t>“El mensaje de Apocalipsis 14 que proclama que la hora del juicio ha llegado, es dado en el tiempo del fin; y al ángel de Apocalipsis 10 se lo representa con un pie en el mar y el otro sobre la tierra para demostrar que el mensaje se llevará a países distantes; se cruzará el océano y las islas del mar escucharán la proclamación del último mensaje de amonestación dado a nuestro mundo. […]</a:t>
            </a:r>
          </a:p>
          <a:p>
            <a:pPr>
              <a:spcBef>
                <a:spcPts val="600"/>
              </a:spcBef>
            </a:pPr>
            <a:r>
              <a:rPr lang="es-ES" sz="2400" b="1" dirty="0">
                <a:latin typeface="Constantia" panose="02030602050306030303" pitchFamily="18" charset="0"/>
              </a:rPr>
              <a:t>No ha habido ni una sola nube que ha ya caído sobre la iglesia para la cual Dios no haya hecho provisión: no se ha levantado ni una sola fuerza opositora para contrarrestar la obra de Dios que él no haya previsto. Todo ha ocurrido como lo predijo por medio de sus profetas. No ha dejado a su iglesia en tinieblas y olvidada, sino que ha mostrado mediante declaraciones proféticas lo que ocurriría, y obrando por medio de su providencia en el lugar designado de la historia del mundo, ha dado lugar a aquello que el Espíritu Santo reveló a sus profetas para que lo predijeran. Todos sus propósitos se cumplirán y se establecerán”</a:t>
            </a:r>
          </a:p>
        </p:txBody>
      </p:sp>
      <p:sp>
        <p:nvSpPr>
          <p:cNvPr id="4" name="CuadroTexto 3">
            <a:extLst>
              <a:ext uri="{FF2B5EF4-FFF2-40B4-BE49-F238E27FC236}">
                <a16:creationId xmlns:a16="http://schemas.microsoft.com/office/drawing/2014/main" id="{8FD1B866-AA1A-D2E0-FB3B-35AE0C67F830}"/>
              </a:ext>
            </a:extLst>
          </p:cNvPr>
          <p:cNvSpPr txBox="1"/>
          <p:nvPr/>
        </p:nvSpPr>
        <p:spPr>
          <a:xfrm>
            <a:off x="6826287" y="6250156"/>
            <a:ext cx="4439870" cy="338554"/>
          </a:xfrm>
          <a:prstGeom prst="rect">
            <a:avLst/>
          </a:prstGeom>
          <a:noFill/>
        </p:spPr>
        <p:txBody>
          <a:bodyPr wrap="none" rtlCol="0">
            <a:spAutoFit/>
          </a:bodyPr>
          <a:lstStyle/>
          <a:p>
            <a:pPr algn="r"/>
            <a:r>
              <a:rPr lang="es-ES" sz="1600" b="1" dirty="0"/>
              <a:t>E. G. W. (El Cristo triunfante, 29 de noviembre)</a:t>
            </a:r>
          </a:p>
        </p:txBody>
      </p:sp>
    </p:spTree>
    <p:extLst>
      <p:ext uri="{BB962C8B-B14F-4D97-AF65-F5344CB8AC3E}">
        <p14:creationId xmlns:p14="http://schemas.microsoft.com/office/powerpoint/2010/main" val="3523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B2E5D6-CE3A-909B-7CA0-3D542CA98389}"/>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12">
            <a:extLst>
              <a:ext uri="{FF2B5EF4-FFF2-40B4-BE49-F238E27FC236}">
                <a16:creationId xmlns:a16="http://schemas.microsoft.com/office/drawing/2014/main" id="{C41184B8-5DA7-7ED6-A854-73372A81A9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06441" y="544957"/>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14">
            <a:extLst>
              <a:ext uri="{FF2B5EF4-FFF2-40B4-BE49-F238E27FC236}">
                <a16:creationId xmlns:a16="http://schemas.microsoft.com/office/drawing/2014/main" id="{B5EC25E9-3485-BEB3-23CC-827D8F0582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5998176" y="-5309023"/>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07809"/>
            <a:ext cx="5283676" cy="66054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76E1F876-8EDB-68EB-210D-7DB044D9318C}"/>
              </a:ext>
            </a:extLst>
          </p:cNvPr>
          <p:cNvPicPr>
            <a:picLocks noChangeAspect="1"/>
          </p:cNvPicPr>
          <p:nvPr/>
        </p:nvPicPr>
        <p:blipFill rotWithShape="1">
          <a:blip r:embed="rId2">
            <a:extLst>
              <a:ext uri="{28A0092B-C50C-407E-A947-70E740481C1C}">
                <a14:useLocalDpi xmlns:a14="http://schemas.microsoft.com/office/drawing/2010/main"/>
              </a:ext>
            </a:extLst>
          </a:blip>
          <a:srcRect t="4255" b="-78"/>
          <a:stretch/>
        </p:blipFill>
        <p:spPr>
          <a:xfrm>
            <a:off x="519365" y="278211"/>
            <a:ext cx="4903314" cy="6264612"/>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7F49DED0-DC3C-1AE0-78C9-16A5A99AA7AB}"/>
              </a:ext>
            </a:extLst>
          </p:cNvPr>
          <p:cNvSpPr txBox="1"/>
          <p:nvPr/>
        </p:nvSpPr>
        <p:spPr>
          <a:xfrm>
            <a:off x="5942044" y="1351190"/>
            <a:ext cx="5869594" cy="415498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“Estén quietos, y conozcan que Yo Soy Dios. Exaltado seré entre las naciones, enaltecido seré en la tierra” </a:t>
            </a:r>
            <a:r>
              <a:rPr kumimoji="0" lang="es-ES" sz="32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Salmo 46:10</a:t>
            </a:r>
          </a:p>
        </p:txBody>
      </p:sp>
    </p:spTree>
    <p:extLst>
      <p:ext uri="{BB962C8B-B14F-4D97-AF65-F5344CB8AC3E}">
        <p14:creationId xmlns:p14="http://schemas.microsoft.com/office/powerpoint/2010/main" val="15523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E5D764-724A-DDF4-BF61-866AC4E0129E}"/>
              </a:ext>
            </a:extLst>
          </p:cNvPr>
          <p:cNvSpPr txBox="1"/>
          <p:nvPr/>
        </p:nvSpPr>
        <p:spPr>
          <a:xfrm>
            <a:off x="7277100" y="3743325"/>
            <a:ext cx="4914900" cy="3016210"/>
          </a:xfrm>
          <a:prstGeom prst="rect">
            <a:avLst/>
          </a:prstGeom>
          <a:noFill/>
        </p:spPr>
        <p:txBody>
          <a:bodyPr wrap="square" rtlCol="0">
            <a:spAutoFit/>
          </a:bodyPr>
          <a:lstStyle/>
          <a:p>
            <a:pPr>
              <a:spcBef>
                <a:spcPts val="600"/>
              </a:spcBef>
            </a:pPr>
            <a:r>
              <a:rPr lang="es-ES" sz="2000" b="1" dirty="0">
                <a:solidFill>
                  <a:srgbClr val="95E973"/>
                </a:solidFill>
                <a:effectLst>
                  <a:outerShdw blurRad="38100" dist="38100" dir="2700000" algn="tl">
                    <a:srgbClr val="000000">
                      <a:alpha val="43137"/>
                    </a:srgbClr>
                  </a:outerShdw>
                </a:effectLst>
              </a:rPr>
              <a:t>El conocimiento del bien y del mal.</a:t>
            </a:r>
          </a:p>
          <a:p>
            <a:pPr>
              <a:spcBef>
                <a:spcPts val="1800"/>
              </a:spcBef>
            </a:pPr>
            <a:r>
              <a:rPr lang="es-ES" sz="2000" b="1" dirty="0">
                <a:solidFill>
                  <a:srgbClr val="77E3F5"/>
                </a:solidFill>
                <a:effectLst>
                  <a:outerShdw blurRad="38100" dist="38100" dir="2700000" algn="tl">
                    <a:srgbClr val="000000">
                      <a:alpha val="43137"/>
                    </a:srgbClr>
                  </a:outerShdw>
                </a:effectLst>
              </a:rPr>
              <a:t>El conocimiento de la historia:</a:t>
            </a:r>
          </a:p>
          <a:p>
            <a:pPr lvl="1">
              <a:spcBef>
                <a:spcPts val="600"/>
              </a:spcBef>
            </a:pPr>
            <a:r>
              <a:rPr lang="es-ES" sz="2000" b="1" dirty="0">
                <a:solidFill>
                  <a:schemeClr val="bg1"/>
                </a:solidFill>
                <a:effectLst>
                  <a:outerShdw blurRad="38100" dist="38100" dir="2700000" algn="tl">
                    <a:srgbClr val="000000">
                      <a:alpha val="43137"/>
                    </a:srgbClr>
                  </a:outerShdw>
                </a:effectLst>
              </a:rPr>
              <a:t>Metales preciosos.</a:t>
            </a:r>
          </a:p>
          <a:p>
            <a:pPr lvl="1">
              <a:spcBef>
                <a:spcPts val="600"/>
              </a:spcBef>
            </a:pPr>
            <a:r>
              <a:rPr lang="es-ES" sz="2000" b="1" dirty="0">
                <a:solidFill>
                  <a:schemeClr val="bg1"/>
                </a:solidFill>
                <a:effectLst>
                  <a:outerShdw blurRad="38100" dist="38100" dir="2700000" algn="tl">
                    <a:srgbClr val="000000">
                      <a:alpha val="43137"/>
                    </a:srgbClr>
                  </a:outerShdw>
                </a:effectLst>
              </a:rPr>
              <a:t>Bestias fantásticas.</a:t>
            </a:r>
          </a:p>
          <a:p>
            <a:pPr>
              <a:spcBef>
                <a:spcPts val="1800"/>
              </a:spcBef>
            </a:pPr>
            <a:r>
              <a:rPr lang="es-ES" sz="2000" b="1" dirty="0">
                <a:solidFill>
                  <a:srgbClr val="FCAADF"/>
                </a:solidFill>
                <a:effectLst>
                  <a:outerShdw blurRad="38100" dist="38100" dir="2700000" algn="tl">
                    <a:srgbClr val="000000">
                      <a:alpha val="43137"/>
                    </a:srgbClr>
                  </a:outerShdw>
                </a:effectLst>
              </a:rPr>
              <a:t>El conocimiento del tiempo del fin:</a:t>
            </a:r>
          </a:p>
          <a:p>
            <a:pPr lvl="1">
              <a:spcBef>
                <a:spcPts val="600"/>
              </a:spcBef>
            </a:pPr>
            <a:r>
              <a:rPr lang="es-ES" sz="2000" b="1" dirty="0">
                <a:solidFill>
                  <a:schemeClr val="bg1"/>
                </a:solidFill>
                <a:effectLst>
                  <a:outerShdw blurRad="38100" dist="38100" dir="2700000" algn="tl">
                    <a:srgbClr val="000000">
                      <a:alpha val="43137"/>
                    </a:srgbClr>
                  </a:outerShdw>
                </a:effectLst>
              </a:rPr>
              <a:t>La tierra y el mar.</a:t>
            </a:r>
          </a:p>
          <a:p>
            <a:pPr lvl="1">
              <a:spcBef>
                <a:spcPts val="600"/>
              </a:spcBef>
            </a:pPr>
            <a:r>
              <a:rPr lang="es-ES" sz="2000" b="1" dirty="0">
                <a:solidFill>
                  <a:schemeClr val="bg1"/>
                </a:solidFill>
                <a:effectLst>
                  <a:outerShdw blurRad="38100" dist="38100" dir="2700000" algn="tl">
                    <a:srgbClr val="000000">
                      <a:alpha val="43137"/>
                    </a:srgbClr>
                  </a:outerShdw>
                </a:effectLst>
              </a:rPr>
              <a:t>El pueblo remanente.</a:t>
            </a:r>
          </a:p>
        </p:txBody>
      </p:sp>
      <p:sp>
        <p:nvSpPr>
          <p:cNvPr id="3" name="CuadroTexto 2">
            <a:extLst>
              <a:ext uri="{FF2B5EF4-FFF2-40B4-BE49-F238E27FC236}">
                <a16:creationId xmlns:a16="http://schemas.microsoft.com/office/drawing/2014/main" id="{EA66925F-0C8B-8E63-6C13-EDE13BBC3E52}"/>
              </a:ext>
            </a:extLst>
          </p:cNvPr>
          <p:cNvSpPr txBox="1"/>
          <p:nvPr/>
        </p:nvSpPr>
        <p:spPr>
          <a:xfrm>
            <a:off x="361950" y="98465"/>
            <a:ext cx="7429500" cy="707886"/>
          </a:xfrm>
          <a:prstGeom prst="rect">
            <a:avLst/>
          </a:prstGeom>
          <a:noFill/>
        </p:spPr>
        <p:txBody>
          <a:bodyPr wrap="square" rtlCol="0">
            <a:spAutoFit/>
          </a:bodyPr>
          <a:lstStyle/>
          <a:p>
            <a:pPr>
              <a:spcBef>
                <a:spcPts val="600"/>
              </a:spcBef>
            </a:pPr>
            <a:r>
              <a:rPr lang="es-ES" sz="2000" b="1" dirty="0"/>
              <a:t>Dios desea que conozcamos el desarrollo de la historia del conflicto abierto entre el bien y el mal, entre Cristo y Satanás.</a:t>
            </a:r>
          </a:p>
        </p:txBody>
      </p:sp>
      <p:pic>
        <p:nvPicPr>
          <p:cNvPr id="7" name="Imagen 6" descr="Un dibujo de una persona&#10;&#10;El contenido generado por IA puede ser incorrecto.">
            <a:extLst>
              <a:ext uri="{FF2B5EF4-FFF2-40B4-BE49-F238E27FC236}">
                <a16:creationId xmlns:a16="http://schemas.microsoft.com/office/drawing/2014/main" id="{20AE99FB-036E-D0E3-666D-92F69247E8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799" y="3086100"/>
            <a:ext cx="6366826" cy="3581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BB298C3-D7E1-90F5-E606-56167AD166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8588" y="165140"/>
            <a:ext cx="4021613" cy="3016210"/>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3" name="Imagen 12" descr="Forma, Icono&#10;&#10;El contenido generado por IA puede ser incorrecto.">
            <a:extLst>
              <a:ext uri="{FF2B5EF4-FFF2-40B4-BE49-F238E27FC236}">
                <a16:creationId xmlns:a16="http://schemas.microsoft.com/office/drawing/2014/main" id="{16C85FCC-1515-D7F8-A41C-0B84237566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22264" y="4705665"/>
            <a:ext cx="293491" cy="307738"/>
          </a:xfrm>
          <a:prstGeom prst="rect">
            <a:avLst/>
          </a:prstGeom>
        </p:spPr>
      </p:pic>
      <p:pic>
        <p:nvPicPr>
          <p:cNvPr id="18" name="Imagen 17" descr="Icono&#10;&#10;El contenido generado por IA puede ser incorrecto.">
            <a:extLst>
              <a:ext uri="{FF2B5EF4-FFF2-40B4-BE49-F238E27FC236}">
                <a16:creationId xmlns:a16="http://schemas.microsoft.com/office/drawing/2014/main" id="{DC820B57-0FA3-9E3C-C859-8EA9B2C8627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22264" y="6005444"/>
            <a:ext cx="290642" cy="307738"/>
          </a:xfrm>
          <a:prstGeom prst="rect">
            <a:avLst/>
          </a:prstGeom>
        </p:spPr>
      </p:pic>
      <p:pic>
        <p:nvPicPr>
          <p:cNvPr id="23" name="Imagen 22" descr="Icono&#10;&#10;El contenido generado por IA puede ser incorrecto.">
            <a:extLst>
              <a:ext uri="{FF2B5EF4-FFF2-40B4-BE49-F238E27FC236}">
                <a16:creationId xmlns:a16="http://schemas.microsoft.com/office/drawing/2014/main" id="{E7036C4A-DE9E-0894-E3A0-31B7F09D531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2264" y="5083707"/>
            <a:ext cx="291279" cy="307777"/>
          </a:xfrm>
          <a:prstGeom prst="rect">
            <a:avLst/>
          </a:prstGeom>
        </p:spPr>
      </p:pic>
      <p:pic>
        <p:nvPicPr>
          <p:cNvPr id="25" name="Imagen 24" descr="Imagen que contiene Icono&#10;&#10;El contenido generado por IA puede ser incorrecto.">
            <a:extLst>
              <a:ext uri="{FF2B5EF4-FFF2-40B4-BE49-F238E27FC236}">
                <a16:creationId xmlns:a16="http://schemas.microsoft.com/office/drawing/2014/main" id="{8F0B4DA0-9A6A-074D-C88B-5CCB2B9C472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22264" y="6386286"/>
            <a:ext cx="292986" cy="307777"/>
          </a:xfrm>
          <a:prstGeom prst="rect">
            <a:avLst/>
          </a:prstGeom>
        </p:spPr>
      </p:pic>
      <p:pic>
        <p:nvPicPr>
          <p:cNvPr id="27" name="Imagen 26" descr="Icono&#10;&#10;El contenido generado por IA puede ser incorrecto.">
            <a:extLst>
              <a:ext uri="{FF2B5EF4-FFF2-40B4-BE49-F238E27FC236}">
                <a16:creationId xmlns:a16="http://schemas.microsoft.com/office/drawing/2014/main" id="{F0F2F935-3F6F-56F8-B6C7-67FB68F02B1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05911" y="4290868"/>
            <a:ext cx="354970" cy="390525"/>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F1784E0A-BA96-EC48-3163-721321F553E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05911" y="3750589"/>
            <a:ext cx="354681" cy="390525"/>
          </a:xfrm>
          <a:prstGeom prst="rect">
            <a:avLst/>
          </a:prstGeom>
        </p:spPr>
      </p:pic>
      <p:pic>
        <p:nvPicPr>
          <p:cNvPr id="34" name="Imagen 33" descr="Un dibujo de una persona&#10;&#10;El contenido generado por IA puede ser incorrecto.">
            <a:extLst>
              <a:ext uri="{FF2B5EF4-FFF2-40B4-BE49-F238E27FC236}">
                <a16:creationId xmlns:a16="http://schemas.microsoft.com/office/drawing/2014/main" id="{3C70585B-803E-69DB-6CCD-285C1893E55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905911" y="5586206"/>
            <a:ext cx="357085" cy="390525"/>
          </a:xfrm>
          <a:prstGeom prst="rect">
            <a:avLst/>
          </a:prstGeom>
        </p:spPr>
      </p:pic>
      <p:sp>
        <p:nvSpPr>
          <p:cNvPr id="5" name="CuadroTexto 4">
            <a:extLst>
              <a:ext uri="{FF2B5EF4-FFF2-40B4-BE49-F238E27FC236}">
                <a16:creationId xmlns:a16="http://schemas.microsoft.com/office/drawing/2014/main" id="{428E42D4-7E8A-E66C-00B4-E25DC3691620}"/>
              </a:ext>
            </a:extLst>
          </p:cNvPr>
          <p:cNvSpPr txBox="1"/>
          <p:nvPr/>
        </p:nvSpPr>
        <p:spPr>
          <a:xfrm>
            <a:off x="361949" y="1806625"/>
            <a:ext cx="7429499" cy="1015663"/>
          </a:xfrm>
          <a:prstGeom prst="rect">
            <a:avLst/>
          </a:prstGeom>
          <a:noFill/>
        </p:spPr>
        <p:txBody>
          <a:bodyPr wrap="square">
            <a:spAutoFit/>
          </a:bodyPr>
          <a:lstStyle/>
          <a:p>
            <a:pPr>
              <a:spcBef>
                <a:spcPts val="600"/>
              </a:spcBef>
            </a:pPr>
            <a:r>
              <a:rPr lang="es-ES" sz="2000" b="1" dirty="0"/>
              <a:t>La principal fuente de este conocimiento se encuentra en el libro de Daniel, siendo Juan –en el Apocalipsis– el que recibió más información sobre la última etapa del conflicto.</a:t>
            </a:r>
          </a:p>
        </p:txBody>
      </p:sp>
      <p:sp>
        <p:nvSpPr>
          <p:cNvPr id="8" name="CuadroTexto 7">
            <a:extLst>
              <a:ext uri="{FF2B5EF4-FFF2-40B4-BE49-F238E27FC236}">
                <a16:creationId xmlns:a16="http://schemas.microsoft.com/office/drawing/2014/main" id="{50788DBA-7168-7883-F51C-5DAAA58DFA4A}"/>
              </a:ext>
            </a:extLst>
          </p:cNvPr>
          <p:cNvSpPr txBox="1"/>
          <p:nvPr/>
        </p:nvSpPr>
        <p:spPr>
          <a:xfrm>
            <a:off x="361948" y="811411"/>
            <a:ext cx="7429499" cy="1015663"/>
          </a:xfrm>
          <a:prstGeom prst="rect">
            <a:avLst/>
          </a:prstGeom>
          <a:noFill/>
        </p:spPr>
        <p:txBody>
          <a:bodyPr wrap="square">
            <a:spAutoFit/>
          </a:bodyPr>
          <a:lstStyle/>
          <a:p>
            <a:pPr>
              <a:spcBef>
                <a:spcPts val="600"/>
              </a:spcBef>
            </a:pPr>
            <a:r>
              <a:rPr lang="es-ES" sz="2000" b="1" dirty="0"/>
              <a:t>Por esta razón, mostró a los profetas las distintas etapas del conflicto, especialmente las relacionadas con el papel de las naciones.</a:t>
            </a:r>
          </a:p>
        </p:txBody>
      </p:sp>
    </p:spTree>
    <p:extLst>
      <p:ext uri="{BB962C8B-B14F-4D97-AF65-F5344CB8AC3E}">
        <p14:creationId xmlns:p14="http://schemas.microsoft.com/office/powerpoint/2010/main" val="17158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 calcmode="lin" valueType="num">
                                      <p:cBhvr>
                                        <p:cTn id="51" dur="500" fill="hold"/>
                                        <p:tgtEl>
                                          <p:spTgt spid="27"/>
                                        </p:tgtEl>
                                        <p:attrNameLst>
                                          <p:attrName>style.rotation</p:attrName>
                                        </p:attrNameLst>
                                      </p:cBhvr>
                                      <p:tavLst>
                                        <p:tav tm="0">
                                          <p:val>
                                            <p:fltVal val="360"/>
                                          </p:val>
                                        </p:tav>
                                        <p:tav tm="100000">
                                          <p:val>
                                            <p:fltVal val="0"/>
                                          </p:val>
                                        </p:tav>
                                      </p:tavLst>
                                    </p:anim>
                                    <p:animEffect transition="in" filter="fade">
                                      <p:cBhvr>
                                        <p:cTn id="52" dur="500"/>
                                        <p:tgtEl>
                                          <p:spTgt spid="27"/>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1000"/>
                            </p:stCondLst>
                            <p:childTnLst>
                              <p:par>
                                <p:cTn id="58" presetID="23" presetClass="entr" presetSubtype="272"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strVal val="2/3*#ppt_w"/>
                                          </p:val>
                                        </p:tav>
                                        <p:tav tm="100000">
                                          <p:val>
                                            <p:strVal val="#ppt_w"/>
                                          </p:val>
                                        </p:tav>
                                      </p:tavLst>
                                    </p:anim>
                                    <p:anim calcmode="lin" valueType="num">
                                      <p:cBhvr>
                                        <p:cTn id="61" dur="500" fill="hold"/>
                                        <p:tgtEl>
                                          <p:spTgt spid="13"/>
                                        </p:tgtEl>
                                        <p:attrNameLst>
                                          <p:attrName>ppt_h</p:attrName>
                                        </p:attrNameLst>
                                      </p:cBhvr>
                                      <p:tavLst>
                                        <p:tav tm="0">
                                          <p:val>
                                            <p:strVal val="2/3*#ppt_h"/>
                                          </p:val>
                                        </p:tav>
                                        <p:tav tm="100000">
                                          <p:val>
                                            <p:strVal val="#ppt_h"/>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2000"/>
                            </p:stCondLst>
                            <p:childTnLst>
                              <p:par>
                                <p:cTn id="67" presetID="23" presetClass="entr" presetSubtype="272"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strVal val="2/3*#ppt_w"/>
                                          </p:val>
                                        </p:tav>
                                        <p:tav tm="100000">
                                          <p:val>
                                            <p:strVal val="#ppt_w"/>
                                          </p:val>
                                        </p:tav>
                                      </p:tavLst>
                                    </p:anim>
                                    <p:anim calcmode="lin" valueType="num">
                                      <p:cBhvr>
                                        <p:cTn id="70" dur="500" fill="hold"/>
                                        <p:tgtEl>
                                          <p:spTgt spid="23"/>
                                        </p:tgtEl>
                                        <p:attrNameLst>
                                          <p:attrName>ppt_h</p:attrName>
                                        </p:attrNameLst>
                                      </p:cBhvr>
                                      <p:tavLst>
                                        <p:tav tm="0">
                                          <p:val>
                                            <p:strVal val="2/3*#ppt_h"/>
                                          </p:val>
                                        </p:tav>
                                        <p:tav tm="100000">
                                          <p:val>
                                            <p:strVal val="#ppt_h"/>
                                          </p:val>
                                        </p:tav>
                                      </p:tavLst>
                                    </p:anim>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fill="hold"/>
                                        <p:tgtEl>
                                          <p:spTgt spid="34"/>
                                        </p:tgtEl>
                                        <p:attrNameLst>
                                          <p:attrName>ppt_w</p:attrName>
                                        </p:attrNameLst>
                                      </p:cBhvr>
                                      <p:tavLst>
                                        <p:tav tm="0">
                                          <p:val>
                                            <p:fltVal val="0"/>
                                          </p:val>
                                        </p:tav>
                                        <p:tav tm="100000">
                                          <p:val>
                                            <p:strVal val="#ppt_w"/>
                                          </p:val>
                                        </p:tav>
                                      </p:tavLst>
                                    </p:anim>
                                    <p:anim calcmode="lin" valueType="num">
                                      <p:cBhvr>
                                        <p:cTn id="80" dur="500" fill="hold"/>
                                        <p:tgtEl>
                                          <p:spTgt spid="34"/>
                                        </p:tgtEl>
                                        <p:attrNameLst>
                                          <p:attrName>ppt_h</p:attrName>
                                        </p:attrNameLst>
                                      </p:cBhvr>
                                      <p:tavLst>
                                        <p:tav tm="0">
                                          <p:val>
                                            <p:fltVal val="0"/>
                                          </p:val>
                                        </p:tav>
                                        <p:tav tm="100000">
                                          <p:val>
                                            <p:strVal val="#ppt_h"/>
                                          </p:val>
                                        </p:tav>
                                      </p:tavLst>
                                    </p:anim>
                                    <p:anim calcmode="lin" valueType="num">
                                      <p:cBhvr>
                                        <p:cTn id="81" dur="500" fill="hold"/>
                                        <p:tgtEl>
                                          <p:spTgt spid="34"/>
                                        </p:tgtEl>
                                        <p:attrNameLst>
                                          <p:attrName>style.rotation</p:attrName>
                                        </p:attrNameLst>
                                      </p:cBhvr>
                                      <p:tavLst>
                                        <p:tav tm="0">
                                          <p:val>
                                            <p:fltVal val="360"/>
                                          </p:val>
                                        </p:tav>
                                        <p:tav tm="100000">
                                          <p:val>
                                            <p:fltVal val="0"/>
                                          </p:val>
                                        </p:tav>
                                      </p:tavLst>
                                    </p:anim>
                                    <p:animEffect transition="in" filter="fade">
                                      <p:cBhvr>
                                        <p:cTn id="82" dur="500"/>
                                        <p:tgtEl>
                                          <p:spTgt spid="34"/>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23" presetClass="entr" presetSubtype="272" fill="hold"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strVal val="2/3*#ppt_w"/>
                                          </p:val>
                                        </p:tav>
                                        <p:tav tm="100000">
                                          <p:val>
                                            <p:strVal val="#ppt_w"/>
                                          </p:val>
                                        </p:tav>
                                      </p:tavLst>
                                    </p:anim>
                                    <p:anim calcmode="lin" valueType="num">
                                      <p:cBhvr>
                                        <p:cTn id="91" dur="500" fill="hold"/>
                                        <p:tgtEl>
                                          <p:spTgt spid="18"/>
                                        </p:tgtEl>
                                        <p:attrNameLst>
                                          <p:attrName>ppt_h</p:attrName>
                                        </p:attrNameLst>
                                      </p:cBhvr>
                                      <p:tavLst>
                                        <p:tav tm="0">
                                          <p:val>
                                            <p:strVal val="2/3*#ppt_h"/>
                                          </p:val>
                                        </p:tav>
                                        <p:tav tm="100000">
                                          <p:val>
                                            <p:strVal val="#ppt_h"/>
                                          </p:val>
                                        </p:tav>
                                      </p:tavLst>
                                    </p:anim>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2000"/>
                            </p:stCondLst>
                            <p:childTnLst>
                              <p:par>
                                <p:cTn id="97" presetID="23" presetClass="entr" presetSubtype="272" fill="hold" nodeType="after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500" fill="hold"/>
                                        <p:tgtEl>
                                          <p:spTgt spid="25"/>
                                        </p:tgtEl>
                                        <p:attrNameLst>
                                          <p:attrName>ppt_w</p:attrName>
                                        </p:attrNameLst>
                                      </p:cBhvr>
                                      <p:tavLst>
                                        <p:tav tm="0">
                                          <p:val>
                                            <p:strVal val="2/3*#ppt_w"/>
                                          </p:val>
                                        </p:tav>
                                        <p:tav tm="100000">
                                          <p:val>
                                            <p:strVal val="#ppt_w"/>
                                          </p:val>
                                        </p:tav>
                                      </p:tavLst>
                                    </p:anim>
                                    <p:anim calcmode="lin" valueType="num">
                                      <p:cBhvr>
                                        <p:cTn id="100" dur="500" fill="hold"/>
                                        <p:tgtEl>
                                          <p:spTgt spid="25"/>
                                        </p:tgtEl>
                                        <p:attrNameLst>
                                          <p:attrName>ppt_h</p:attrName>
                                        </p:attrNameLst>
                                      </p:cBhvr>
                                      <p:tavLst>
                                        <p:tav tm="0">
                                          <p:val>
                                            <p:strVal val="2/3*#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6" end="6"/>
                                            </p:txEl>
                                          </p:spTgt>
                                        </p:tgtEl>
                                        <p:attrNameLst>
                                          <p:attrName>style.visibility</p:attrName>
                                        </p:attrNameLst>
                                      </p:cBhvr>
                                      <p:to>
                                        <p:strVal val="visible"/>
                                      </p:to>
                                    </p:set>
                                    <p:animEffect transition="in" filter="wipe(left)">
                                      <p:cBhvr>
                                        <p:cTn id="10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8000" r="-88000"/>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E95A400D-E565-B044-5BB9-5130FFE66D29}"/>
              </a:ext>
            </a:extLst>
          </p:cNvPr>
          <p:cNvSpPr>
            <a:spLocks noGrp="1" noRot="1" noMove="1" noResize="1" noEditPoints="1" noAdjustHandles="1" noChangeArrowheads="1" noChangeShapeType="1"/>
          </p:cNvSpPr>
          <p:nvPr/>
        </p:nvSpPr>
        <p:spPr>
          <a:xfrm>
            <a:off x="0" y="0"/>
            <a:ext cx="12191999" cy="131763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B6C809A-4DA5-425F-4D27-EEA1209E8E1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EL CONOCIMIENTO DEL BIEN Y DEL MAL</a:t>
            </a:r>
          </a:p>
        </p:txBody>
      </p:sp>
      <p:sp>
        <p:nvSpPr>
          <p:cNvPr id="5" name="CuadroTexto 4">
            <a:extLst>
              <a:ext uri="{FF2B5EF4-FFF2-40B4-BE49-F238E27FC236}">
                <a16:creationId xmlns:a16="http://schemas.microsoft.com/office/drawing/2014/main" id="{1BDED7EF-B8A9-FA6A-C3CB-12C2CC5015D4}"/>
              </a:ext>
            </a:extLst>
          </p:cNvPr>
          <p:cNvSpPr txBox="1"/>
          <p:nvPr/>
        </p:nvSpPr>
        <p:spPr>
          <a:xfrm>
            <a:off x="1604961" y="647997"/>
            <a:ext cx="89820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“sino que sabe Dios que el día que comáis de él, serán abiertos vuestros ojos, y seréis como Dios, sabiendo el bien y el mal” </a:t>
            </a:r>
            <a:r>
              <a:rPr lang="es-ES" sz="1400" b="1" dirty="0">
                <a:solidFill>
                  <a:schemeClr val="accent5">
                    <a:lumMod val="50000"/>
                  </a:schemeClr>
                </a:solidFill>
                <a:latin typeface="Comic Sans MS" panose="030F0702030302020204" pitchFamily="66" charset="0"/>
              </a:rPr>
              <a:t>(Génesis 3:5)</a:t>
            </a:r>
          </a:p>
        </p:txBody>
      </p:sp>
      <p:sp>
        <p:nvSpPr>
          <p:cNvPr id="6" name="CuadroTexto 5">
            <a:extLst>
              <a:ext uri="{FF2B5EF4-FFF2-40B4-BE49-F238E27FC236}">
                <a16:creationId xmlns:a16="http://schemas.microsoft.com/office/drawing/2014/main" id="{35082FD5-65BE-54E2-6B4D-2B2E34C402BB}"/>
              </a:ext>
            </a:extLst>
          </p:cNvPr>
          <p:cNvSpPr txBox="1"/>
          <p:nvPr/>
        </p:nvSpPr>
        <p:spPr>
          <a:xfrm>
            <a:off x="3714750" y="1417438"/>
            <a:ext cx="5600699" cy="1015663"/>
          </a:xfrm>
          <a:prstGeom prst="rect">
            <a:avLst/>
          </a:prstGeom>
          <a:noFill/>
        </p:spPr>
        <p:txBody>
          <a:bodyPr wrap="square" rtlCol="0">
            <a:spAutoFit/>
          </a:bodyPr>
          <a:lstStyle/>
          <a:p>
            <a:pPr>
              <a:spcBef>
                <a:spcPts val="600"/>
              </a:spcBef>
            </a:pPr>
            <a:r>
              <a:rPr lang="es-ES" sz="2000" b="1" dirty="0"/>
              <a:t>Eva fue tentada a ser igual a Dios, adquiriendo el conocimiento del bien y del mal. Y, aparentemente, lo consiguió (</a:t>
            </a:r>
            <a:r>
              <a:rPr lang="es-ES" sz="2000" b="1" dirty="0" err="1"/>
              <a:t>Gn</a:t>
            </a:r>
            <a:r>
              <a:rPr lang="es-ES" sz="2000" b="1" dirty="0"/>
              <a:t>. 3:5, 22).</a:t>
            </a:r>
          </a:p>
        </p:txBody>
      </p:sp>
      <p:pic>
        <p:nvPicPr>
          <p:cNvPr id="4" name="Imagen 3" descr="Imagen que contiene pasto, tabla, campo, comida&#10;&#10;El contenido generado por IA puede ser incorrecto.">
            <a:extLst>
              <a:ext uri="{FF2B5EF4-FFF2-40B4-BE49-F238E27FC236}">
                <a16:creationId xmlns:a16="http://schemas.microsoft.com/office/drawing/2014/main" id="{13FA780B-8353-EB53-D365-C1E05EF328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825" y="1417438"/>
            <a:ext cx="3505200" cy="2423517"/>
          </a:xfrm>
          <a:prstGeom prst="round2DiagRect">
            <a:avLst>
              <a:gd name="adj1" fmla="val 16667"/>
              <a:gd name="adj2" fmla="val 20830"/>
            </a:avLst>
          </a:prstGeom>
          <a:ln w="38100" cap="sq">
            <a:solidFill>
              <a:schemeClr val="accent3">
                <a:lumMod val="40000"/>
                <a:lumOff val="60000"/>
              </a:schemeClr>
            </a:solidFill>
            <a:miter lim="800000"/>
          </a:ln>
          <a:effectLst>
            <a:outerShdw blurRad="50800" dist="38100" dir="8100000" algn="tr" rotWithShape="0">
              <a:prstClr val="black">
                <a:alpha val="40000"/>
              </a:prstClr>
            </a:outerShdw>
          </a:effectLst>
        </p:spPr>
      </p:pic>
      <p:pic>
        <p:nvPicPr>
          <p:cNvPr id="8" name="Imagen 7" descr="Imagen que contiene persona, exterior, pasto, hombre&#10;&#10;El contenido generado por IA puede ser incorrecto.">
            <a:extLst>
              <a:ext uri="{FF2B5EF4-FFF2-40B4-BE49-F238E27FC236}">
                <a16:creationId xmlns:a16="http://schemas.microsoft.com/office/drawing/2014/main" id="{4EC72114-DFF2-BE36-6544-291F195B6C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15450" y="1417438"/>
            <a:ext cx="2746102" cy="2746102"/>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4E20A386-CE31-DC66-94D4-E515E576C43D}"/>
              </a:ext>
            </a:extLst>
          </p:cNvPr>
          <p:cNvSpPr txBox="1"/>
          <p:nvPr/>
        </p:nvSpPr>
        <p:spPr>
          <a:xfrm>
            <a:off x="114300" y="3974705"/>
            <a:ext cx="4676775" cy="2862322"/>
          </a:xfrm>
          <a:prstGeom prst="rect">
            <a:avLst/>
          </a:prstGeom>
          <a:noFill/>
        </p:spPr>
        <p:txBody>
          <a:bodyPr wrap="square">
            <a:spAutoFit/>
          </a:bodyPr>
          <a:lstStyle/>
          <a:p>
            <a:pPr>
              <a:spcBef>
                <a:spcPts val="600"/>
              </a:spcBef>
            </a:pPr>
            <a:r>
              <a:rPr lang="es-ES" sz="2000" b="1" dirty="0"/>
              <a:t>Si lees Génesis 3 verás que este conocimiento no les reportó nada bueno. Tal vez el problema no estaba en el conocimiento en sí, sino en la forma de adquirirlo. Dios deseaba enseñar paulatinamente a la pareja, como se hace en la escuela a los niños. Pero ellos aprendieron el mal experimentándolo.</a:t>
            </a:r>
          </a:p>
        </p:txBody>
      </p:sp>
      <p:sp>
        <p:nvSpPr>
          <p:cNvPr id="12" name="CuadroTexto 11">
            <a:extLst>
              <a:ext uri="{FF2B5EF4-FFF2-40B4-BE49-F238E27FC236}">
                <a16:creationId xmlns:a16="http://schemas.microsoft.com/office/drawing/2014/main" id="{3D614B20-2C36-B2CC-A6B2-713883ED0079}"/>
              </a:ext>
            </a:extLst>
          </p:cNvPr>
          <p:cNvSpPr txBox="1"/>
          <p:nvPr/>
        </p:nvSpPr>
        <p:spPr>
          <a:xfrm>
            <a:off x="8458201" y="4202040"/>
            <a:ext cx="3619499" cy="2554545"/>
          </a:xfrm>
          <a:prstGeom prst="rect">
            <a:avLst/>
          </a:prstGeom>
          <a:noFill/>
        </p:spPr>
        <p:txBody>
          <a:bodyPr wrap="square">
            <a:spAutoFit/>
          </a:bodyPr>
          <a:lstStyle/>
          <a:p>
            <a:pPr>
              <a:spcBef>
                <a:spcPts val="600"/>
              </a:spcBef>
            </a:pPr>
            <a:r>
              <a:rPr lang="es-ES" sz="2000" b="1" dirty="0"/>
              <a:t>Este error fue repetido por Israel cuando pidieron rey. Finalmente, Dios permitió que fueran sometidos a otras naciones para que conociesen qué es servirle a Él, y qué es servir a las naciones (2Cr. 12:8).</a:t>
            </a:r>
          </a:p>
        </p:txBody>
      </p:sp>
      <p:pic>
        <p:nvPicPr>
          <p:cNvPr id="14" name="Imagen 13" descr="Un grupo de personas disfrazadas&#10;&#10;El contenido generado por IA puede ser incorrecto.">
            <a:extLst>
              <a:ext uri="{FF2B5EF4-FFF2-40B4-BE49-F238E27FC236}">
                <a16:creationId xmlns:a16="http://schemas.microsoft.com/office/drawing/2014/main" id="{703152D2-2456-C1D2-F5B2-62F12B939E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875" y="3974705"/>
            <a:ext cx="3661471" cy="2746103"/>
          </a:xfrm>
          <a:prstGeom prst="roundRect">
            <a:avLst>
              <a:gd name="adj" fmla="val 3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56C9638B-E930-7ECD-FAD4-7BA3C4CF0491}"/>
              </a:ext>
            </a:extLst>
          </p:cNvPr>
          <p:cNvSpPr txBox="1"/>
          <p:nvPr/>
        </p:nvSpPr>
        <p:spPr>
          <a:xfrm>
            <a:off x="3714750" y="2428516"/>
            <a:ext cx="5600699" cy="1323439"/>
          </a:xfrm>
          <a:prstGeom prst="rect">
            <a:avLst/>
          </a:prstGeom>
          <a:noFill/>
        </p:spPr>
        <p:txBody>
          <a:bodyPr wrap="square">
            <a:spAutoFit/>
          </a:bodyPr>
          <a:lstStyle/>
          <a:p>
            <a:pPr>
              <a:spcBef>
                <a:spcPts val="600"/>
              </a:spcBef>
            </a:pPr>
            <a:r>
              <a:rPr lang="es-ES" sz="2000" b="1" dirty="0"/>
              <a:t>Este conocimiento les había sido claramente restringido por Dios (</a:t>
            </a:r>
            <a:r>
              <a:rPr lang="es-ES" sz="2000" b="1" dirty="0" err="1"/>
              <a:t>Gn</a:t>
            </a:r>
            <a:r>
              <a:rPr lang="es-ES" sz="2000" b="1" dirty="0"/>
              <a:t>. 2:16-17). ¿Por qué vedó Dios el conocimiento del bien y del mal a la primera pareja?</a:t>
            </a:r>
          </a:p>
        </p:txBody>
      </p:sp>
    </p:spTree>
    <p:extLst>
      <p:ext uri="{BB962C8B-B14F-4D97-AF65-F5344CB8AC3E}">
        <p14:creationId xmlns:p14="http://schemas.microsoft.com/office/powerpoint/2010/main" val="334273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360"/>
                                          </p:val>
                                        </p:tav>
                                        <p:tav tm="100000">
                                          <p:val>
                                            <p:fltVal val="0"/>
                                          </p:val>
                                        </p:tav>
                                      </p:tavLst>
                                    </p:anim>
                                    <p:animEffect transition="in" filter="fade">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900" decel="100000" fill="hold"/>
                                        <p:tgtEl>
                                          <p:spTgt spid="14"/>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900" decel="100000" fill="hold"/>
                                        <p:tgtEl>
                                          <p:spTgt spid="12"/>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EDCED3-B8F9-2C81-1FA5-625BE97B8E5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B6DF4C-8B72-CC31-57E5-E9E12BA6F176}"/>
              </a:ext>
            </a:extLst>
          </p:cNvPr>
          <p:cNvSpPr txBox="1"/>
          <p:nvPr/>
        </p:nvSpPr>
        <p:spPr>
          <a:xfrm>
            <a:off x="97276" y="826374"/>
            <a:ext cx="4844376" cy="2308324"/>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dirty="0">
                <a:ln w="9525">
                  <a:solidFill>
                    <a:schemeClr val="bg1"/>
                  </a:solidFill>
                  <a:prstDash val="solid"/>
                </a:ln>
                <a:solidFill>
                  <a:schemeClr val="accent6"/>
                </a:solidFill>
                <a:effectLst>
                  <a:outerShdw blurRad="12700" dist="38100" dir="2700000" algn="tl" rotWithShape="0">
                    <a:schemeClr val="accent6">
                      <a:lumMod val="60000"/>
                      <a:lumOff val="40000"/>
                    </a:schemeClr>
                  </a:outerShdw>
                </a:effectLst>
              </a:rPr>
              <a:t>EL CONOCIMIENTO DE LA HISTORIA</a:t>
            </a:r>
          </a:p>
        </p:txBody>
      </p:sp>
    </p:spTree>
    <p:extLst>
      <p:ext uri="{BB962C8B-B14F-4D97-AF65-F5344CB8AC3E}">
        <p14:creationId xmlns:p14="http://schemas.microsoft.com/office/powerpoint/2010/main" val="29720590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a:stretch>
        </a:blipFill>
        <a:effectLst/>
      </p:bgPr>
    </p:bg>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2FF7AB28-CBA5-8657-0030-D53EFA8C95C0}"/>
              </a:ext>
            </a:extLst>
          </p:cNvPr>
          <p:cNvSpPr>
            <a:spLocks noGrp="1" noRot="1" noMove="1" noResize="1" noEditPoints="1" noAdjustHandles="1" noChangeArrowheads="1" noChangeShapeType="1"/>
          </p:cNvSpPr>
          <p:nvPr/>
        </p:nvSpPr>
        <p:spPr>
          <a:xfrm>
            <a:off x="-1" y="0"/>
            <a:ext cx="12191999" cy="1350691"/>
          </a:xfrm>
          <a:prstGeom prst="rect">
            <a:avLst/>
          </a:prstGeom>
          <a:gradFill flip="none" rotWithShape="1">
            <a:gsLst>
              <a:gs pos="0">
                <a:schemeClr val="accent6">
                  <a:lumMod val="75000"/>
                </a:schemeClr>
              </a:gs>
              <a:gs pos="48000">
                <a:schemeClr val="accent6">
                  <a:lumMod val="97000"/>
                  <a:lumOff val="3000"/>
                </a:schemeClr>
              </a:gs>
              <a:gs pos="100000">
                <a:schemeClr val="accent6">
                  <a:lumMod val="40000"/>
                  <a:lumOff val="60000"/>
                </a:schemeClr>
              </a:gs>
            </a:gsLst>
            <a:lin ang="162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31B4546-0AE3-07AA-6188-7A06A3925FE5}"/>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69850" h="38100" prst="cross"/>
              <a:contourClr>
                <a:schemeClr val="accent2"/>
              </a:contourClr>
            </a:sp3d>
          </a:bodyPr>
          <a:lstStyle/>
          <a:p>
            <a:pPr algn="ctr"/>
            <a:r>
              <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METALES PRECIOSOS</a:t>
            </a:r>
          </a:p>
        </p:txBody>
      </p:sp>
      <p:sp>
        <p:nvSpPr>
          <p:cNvPr id="5" name="CuadroTexto 4">
            <a:extLst>
              <a:ext uri="{FF2B5EF4-FFF2-40B4-BE49-F238E27FC236}">
                <a16:creationId xmlns:a16="http://schemas.microsoft.com/office/drawing/2014/main" id="{6A0BFCB3-CB4D-4D27-29CA-4F954196C4C9}"/>
              </a:ext>
            </a:extLst>
          </p:cNvPr>
          <p:cNvSpPr txBox="1"/>
          <p:nvPr/>
        </p:nvSpPr>
        <p:spPr>
          <a:xfrm>
            <a:off x="-1" y="652373"/>
            <a:ext cx="12191999" cy="646331"/>
          </a:xfrm>
          <a:prstGeom prst="rect">
            <a:avLst/>
          </a:prstGeom>
          <a:noFill/>
        </p:spPr>
        <p:txBody>
          <a:bodyPr wrap="square">
            <a:spAutoFit/>
          </a:bodyPr>
          <a:lstStyle/>
          <a:p>
            <a:pPr algn="ctr"/>
            <a:r>
              <a:rPr lang="es-ES" b="1" dirty="0">
                <a:solidFill>
                  <a:srgbClr val="FAF4EB"/>
                </a:solidFill>
                <a:effectLst>
                  <a:outerShdw blurRad="38100" dist="38100" dir="2700000" algn="tl">
                    <a:srgbClr val="000000">
                      <a:alpha val="43137"/>
                    </a:srgbClr>
                  </a:outerShdw>
                </a:effectLst>
                <a:latin typeface="Comic Sans MS" panose="030F0702030302020204" pitchFamily="66" charset="0"/>
              </a:rPr>
              <a:t>“La cabeza de esta imagen era de oro fino; su pecho y sus brazos, de plata; su vientre y sus muslos, de bronce; sus piernas, de hierro; sus pies, en parte de hierro y en parte de barro cocido” </a:t>
            </a:r>
            <a:r>
              <a:rPr lang="es-ES" sz="1400" b="1" dirty="0">
                <a:solidFill>
                  <a:srgbClr val="FAF4EB"/>
                </a:solidFill>
                <a:effectLst>
                  <a:outerShdw blurRad="38100" dist="38100" dir="2700000" algn="tl">
                    <a:srgbClr val="000000">
                      <a:alpha val="43137"/>
                    </a:srgbClr>
                  </a:outerShdw>
                </a:effectLst>
                <a:latin typeface="Comic Sans MS" panose="030F0702030302020204" pitchFamily="66" charset="0"/>
              </a:rPr>
              <a:t>(Daniel 2:32-33)</a:t>
            </a:r>
          </a:p>
        </p:txBody>
      </p:sp>
      <p:grpSp>
        <p:nvGrpSpPr>
          <p:cNvPr id="6" name="Group 28">
            <a:extLst>
              <a:ext uri="{FF2B5EF4-FFF2-40B4-BE49-F238E27FC236}">
                <a16:creationId xmlns:a16="http://schemas.microsoft.com/office/drawing/2014/main" id="{0B78303C-18A7-74A9-16E4-0FEE7E9E2CB3}"/>
              </a:ext>
            </a:extLst>
          </p:cNvPr>
          <p:cNvGrpSpPr>
            <a:grpSpLocks/>
          </p:cNvGrpSpPr>
          <p:nvPr/>
        </p:nvGrpSpPr>
        <p:grpSpPr bwMode="auto">
          <a:xfrm>
            <a:off x="1593852" y="1506110"/>
            <a:ext cx="2892325" cy="708181"/>
            <a:chOff x="1292" y="845"/>
            <a:chExt cx="5668" cy="463"/>
          </a:xfrm>
        </p:grpSpPr>
        <p:sp>
          <p:nvSpPr>
            <p:cNvPr id="7" name="AutoShape 7">
              <a:extLst>
                <a:ext uri="{FF2B5EF4-FFF2-40B4-BE49-F238E27FC236}">
                  <a16:creationId xmlns:a16="http://schemas.microsoft.com/office/drawing/2014/main" id="{CD7DE7A9-DA41-1930-CD75-8C8AC287AA33}"/>
                </a:ext>
              </a:extLst>
            </p:cNvPr>
            <p:cNvSpPr>
              <a:spLocks noChangeArrowheads="1"/>
            </p:cNvSpPr>
            <p:nvPr/>
          </p:nvSpPr>
          <p:spPr bwMode="auto">
            <a:xfrm>
              <a:off x="1292" y="93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8" name="Text Box 8">
              <a:extLst>
                <a:ext uri="{FF2B5EF4-FFF2-40B4-BE49-F238E27FC236}">
                  <a16:creationId xmlns:a16="http://schemas.microsoft.com/office/drawing/2014/main" id="{E1C7E764-6054-98C8-E953-620746EC28B8}"/>
                </a:ext>
              </a:extLst>
            </p:cNvPr>
            <p:cNvSpPr txBox="1">
              <a:spLocks noChangeArrowheads="1"/>
            </p:cNvSpPr>
            <p:nvPr/>
          </p:nvSpPr>
          <p:spPr bwMode="auto">
            <a:xfrm>
              <a:off x="2426" y="845"/>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Babilonia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(605 a.C.-539 a.C.)</a:t>
              </a:r>
            </a:p>
          </p:txBody>
        </p:sp>
      </p:grpSp>
      <p:grpSp>
        <p:nvGrpSpPr>
          <p:cNvPr id="9" name="Group 30">
            <a:extLst>
              <a:ext uri="{FF2B5EF4-FFF2-40B4-BE49-F238E27FC236}">
                <a16:creationId xmlns:a16="http://schemas.microsoft.com/office/drawing/2014/main" id="{4DFAC803-A47E-E4A2-D470-7AB88B7BC2C5}"/>
              </a:ext>
            </a:extLst>
          </p:cNvPr>
          <p:cNvGrpSpPr>
            <a:grpSpLocks/>
          </p:cNvGrpSpPr>
          <p:nvPr/>
        </p:nvGrpSpPr>
        <p:grpSpPr bwMode="auto">
          <a:xfrm>
            <a:off x="1593852" y="2369710"/>
            <a:ext cx="2892324" cy="708181"/>
            <a:chOff x="1292" y="1389"/>
            <a:chExt cx="5668" cy="463"/>
          </a:xfrm>
        </p:grpSpPr>
        <p:sp>
          <p:nvSpPr>
            <p:cNvPr id="10" name="AutoShape 12">
              <a:extLst>
                <a:ext uri="{FF2B5EF4-FFF2-40B4-BE49-F238E27FC236}">
                  <a16:creationId xmlns:a16="http://schemas.microsoft.com/office/drawing/2014/main" id="{53DE5ACA-5C5E-0603-FF7E-DF3BB7DE01D6}"/>
                </a:ext>
              </a:extLst>
            </p:cNvPr>
            <p:cNvSpPr>
              <a:spLocks noChangeArrowheads="1"/>
            </p:cNvSpPr>
            <p:nvPr/>
          </p:nvSpPr>
          <p:spPr bwMode="auto">
            <a:xfrm>
              <a:off x="1292" y="1479"/>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1" name="Text Box 13">
              <a:extLst>
                <a:ext uri="{FF2B5EF4-FFF2-40B4-BE49-F238E27FC236}">
                  <a16:creationId xmlns:a16="http://schemas.microsoft.com/office/drawing/2014/main" id="{9AE461A2-68FE-9825-E385-AC0F822A2269}"/>
                </a:ext>
              </a:extLst>
            </p:cNvPr>
            <p:cNvSpPr txBox="1">
              <a:spLocks noChangeArrowheads="1"/>
            </p:cNvSpPr>
            <p:nvPr/>
          </p:nvSpPr>
          <p:spPr bwMode="auto">
            <a:xfrm>
              <a:off x="2426" y="1389"/>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Medo-Persia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(539 a.C.-331 a.C.)</a:t>
              </a:r>
            </a:p>
          </p:txBody>
        </p:sp>
      </p:grpSp>
      <p:grpSp>
        <p:nvGrpSpPr>
          <p:cNvPr id="12" name="Group 32">
            <a:extLst>
              <a:ext uri="{FF2B5EF4-FFF2-40B4-BE49-F238E27FC236}">
                <a16:creationId xmlns:a16="http://schemas.microsoft.com/office/drawing/2014/main" id="{845B6745-C5F2-E6E2-29F4-4CFBEE65AF32}"/>
              </a:ext>
            </a:extLst>
          </p:cNvPr>
          <p:cNvGrpSpPr>
            <a:grpSpLocks/>
          </p:cNvGrpSpPr>
          <p:nvPr/>
        </p:nvGrpSpPr>
        <p:grpSpPr bwMode="auto">
          <a:xfrm>
            <a:off x="1593851" y="3676352"/>
            <a:ext cx="2892325" cy="708181"/>
            <a:chOff x="1292" y="2205"/>
            <a:chExt cx="5668" cy="463"/>
          </a:xfrm>
        </p:grpSpPr>
        <p:sp>
          <p:nvSpPr>
            <p:cNvPr id="13" name="AutoShape 16">
              <a:extLst>
                <a:ext uri="{FF2B5EF4-FFF2-40B4-BE49-F238E27FC236}">
                  <a16:creationId xmlns:a16="http://schemas.microsoft.com/office/drawing/2014/main" id="{2E984A45-B7CA-E496-0593-130FF0FDA3D1}"/>
                </a:ext>
              </a:extLst>
            </p:cNvPr>
            <p:cNvSpPr>
              <a:spLocks noChangeArrowheads="1"/>
            </p:cNvSpPr>
            <p:nvPr/>
          </p:nvSpPr>
          <p:spPr bwMode="auto">
            <a:xfrm>
              <a:off x="1292" y="229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4" name="Text Box 17">
              <a:extLst>
                <a:ext uri="{FF2B5EF4-FFF2-40B4-BE49-F238E27FC236}">
                  <a16:creationId xmlns:a16="http://schemas.microsoft.com/office/drawing/2014/main" id="{1DB8846C-476E-F863-57D2-49B9E597F079}"/>
                </a:ext>
              </a:extLst>
            </p:cNvPr>
            <p:cNvSpPr txBox="1">
              <a:spLocks noChangeArrowheads="1"/>
            </p:cNvSpPr>
            <p:nvPr/>
          </p:nvSpPr>
          <p:spPr bwMode="auto">
            <a:xfrm>
              <a:off x="2426" y="2205"/>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Grecia [Macedonia]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(331 a.C.-168 a.C.)</a:t>
              </a:r>
            </a:p>
          </p:txBody>
        </p:sp>
      </p:grpSp>
      <p:grpSp>
        <p:nvGrpSpPr>
          <p:cNvPr id="15" name="Group 34">
            <a:extLst>
              <a:ext uri="{FF2B5EF4-FFF2-40B4-BE49-F238E27FC236}">
                <a16:creationId xmlns:a16="http://schemas.microsoft.com/office/drawing/2014/main" id="{CFDADDDA-E0C3-CB23-7D47-878A9E7A316E}"/>
              </a:ext>
            </a:extLst>
          </p:cNvPr>
          <p:cNvGrpSpPr>
            <a:grpSpLocks/>
          </p:cNvGrpSpPr>
          <p:nvPr/>
        </p:nvGrpSpPr>
        <p:grpSpPr bwMode="auto">
          <a:xfrm>
            <a:off x="1593851" y="4673171"/>
            <a:ext cx="2892322" cy="708181"/>
            <a:chOff x="1292" y="2840"/>
            <a:chExt cx="5668" cy="463"/>
          </a:xfrm>
        </p:grpSpPr>
        <p:sp>
          <p:nvSpPr>
            <p:cNvPr id="16" name="AutoShape 20">
              <a:extLst>
                <a:ext uri="{FF2B5EF4-FFF2-40B4-BE49-F238E27FC236}">
                  <a16:creationId xmlns:a16="http://schemas.microsoft.com/office/drawing/2014/main" id="{697F1FA2-3FE4-94F5-883A-A263D6BF9929}"/>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7" name="Text Box 21">
              <a:extLst>
                <a:ext uri="{FF2B5EF4-FFF2-40B4-BE49-F238E27FC236}">
                  <a16:creationId xmlns:a16="http://schemas.microsoft.com/office/drawing/2014/main" id="{2B1C5289-AF86-DECF-005A-A23CC71E5732}"/>
                </a:ext>
              </a:extLst>
            </p:cNvPr>
            <p:cNvSpPr txBox="1">
              <a:spLocks noChangeArrowheads="1"/>
            </p:cNvSpPr>
            <p:nvPr/>
          </p:nvSpPr>
          <p:spPr bwMode="auto">
            <a:xfrm>
              <a:off x="2426" y="2840"/>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(168 </a:t>
              </a:r>
              <a:r>
                <a:rPr kumimoji="0" lang="es-ES" sz="2000" b="0" i="0" u="none" strike="noStrike" kern="0" cap="none" spc="0" normalizeH="0" baseline="0" noProof="0" dirty="0" err="1">
                  <a:ln>
                    <a:noFill/>
                  </a:ln>
                  <a:solidFill>
                    <a:srgbClr val="000000"/>
                  </a:solidFill>
                  <a:effectLst/>
                  <a:uLnTx/>
                  <a:uFillTx/>
                  <a:latin typeface="Berlin Sans FB" pitchFamily="34" charset="0"/>
                </a:rPr>
                <a:t>a.C</a:t>
              </a:r>
              <a:r>
                <a:rPr kumimoji="0" lang="es-ES" sz="2000" b="0" i="0" u="none" strike="noStrike" kern="0" cap="none" spc="0" normalizeH="0" baseline="0" noProof="0" dirty="0">
                  <a:ln>
                    <a:noFill/>
                  </a:ln>
                  <a:solidFill>
                    <a:srgbClr val="000000"/>
                  </a:solidFill>
                  <a:effectLst/>
                  <a:uLnTx/>
                  <a:uFillTx/>
                  <a:latin typeface="Berlin Sans FB" pitchFamily="34" charset="0"/>
                </a:rPr>
                <a:t>-476 d.C.)</a:t>
              </a:r>
            </a:p>
          </p:txBody>
        </p:sp>
      </p:grpSp>
      <p:grpSp>
        <p:nvGrpSpPr>
          <p:cNvPr id="18" name="Group 36">
            <a:extLst>
              <a:ext uri="{FF2B5EF4-FFF2-40B4-BE49-F238E27FC236}">
                <a16:creationId xmlns:a16="http://schemas.microsoft.com/office/drawing/2014/main" id="{872CF4E6-C3C6-584C-3A33-E89F83AD6B77}"/>
              </a:ext>
            </a:extLst>
          </p:cNvPr>
          <p:cNvGrpSpPr>
            <a:grpSpLocks/>
          </p:cNvGrpSpPr>
          <p:nvPr/>
        </p:nvGrpSpPr>
        <p:grpSpPr bwMode="auto">
          <a:xfrm>
            <a:off x="1522413" y="6119259"/>
            <a:ext cx="2535119" cy="708181"/>
            <a:chOff x="1247" y="3884"/>
            <a:chExt cx="4968" cy="463"/>
          </a:xfrm>
        </p:grpSpPr>
        <p:sp>
          <p:nvSpPr>
            <p:cNvPr id="19" name="AutoShape 24">
              <a:extLst>
                <a:ext uri="{FF2B5EF4-FFF2-40B4-BE49-F238E27FC236}">
                  <a16:creationId xmlns:a16="http://schemas.microsoft.com/office/drawing/2014/main" id="{1F5C9001-B52A-32CC-5BDA-D3DAB0EAA654}"/>
                </a:ext>
              </a:extLst>
            </p:cNvPr>
            <p:cNvSpPr>
              <a:spLocks noChangeArrowheads="1"/>
            </p:cNvSpPr>
            <p:nvPr/>
          </p:nvSpPr>
          <p:spPr bwMode="auto">
            <a:xfrm>
              <a:off x="1247" y="3974"/>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0" name="Text Box 25">
              <a:extLst>
                <a:ext uri="{FF2B5EF4-FFF2-40B4-BE49-F238E27FC236}">
                  <a16:creationId xmlns:a16="http://schemas.microsoft.com/office/drawing/2014/main" id="{9884227F-EC0A-DF23-29E7-9F0C279E4EC8}"/>
                </a:ext>
              </a:extLst>
            </p:cNvPr>
            <p:cNvSpPr txBox="1">
              <a:spLocks noChangeArrowheads="1"/>
            </p:cNvSpPr>
            <p:nvPr/>
          </p:nvSpPr>
          <p:spPr bwMode="auto">
            <a:xfrm>
              <a:off x="2381" y="3884"/>
              <a:ext cx="38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Roma dividida (476 d.C.-???)</a:t>
              </a:r>
            </a:p>
          </p:txBody>
        </p:sp>
      </p:grpSp>
      <p:pic>
        <p:nvPicPr>
          <p:cNvPr id="21" name="Picture 5" descr="Estatua">
            <a:extLst>
              <a:ext uri="{FF2B5EF4-FFF2-40B4-BE49-F238E27FC236}">
                <a16:creationId xmlns:a16="http://schemas.microsoft.com/office/drawing/2014/main" id="{5A4E3990-C05F-F1CD-6633-A9226BC49418}"/>
              </a:ext>
            </a:extLst>
          </p:cNvPr>
          <p:cNvPicPr>
            <a:picLocks noChangeAspect="1" noChangeArrowheads="1"/>
          </p:cNvPicPr>
          <p:nvPr/>
        </p:nvPicPr>
        <p:blipFill>
          <a:blip r:embed="rId3" cstate="print"/>
          <a:stretch>
            <a:fillRect/>
          </a:stretch>
        </p:blipFill>
        <p:spPr bwMode="auto">
          <a:xfrm>
            <a:off x="116696" y="1404380"/>
            <a:ext cx="1578896" cy="5454371"/>
          </a:xfrm>
          <a:prstGeom prst="rect">
            <a:avLst/>
          </a:prstGeom>
          <a:noFill/>
          <a:effectLst>
            <a:outerShdw blurRad="50800" dist="38100" dir="13500000" algn="br" rotWithShape="0">
              <a:prstClr val="black">
                <a:alpha val="40000"/>
              </a:prstClr>
            </a:outerShdw>
          </a:effectLst>
        </p:spPr>
      </p:pic>
      <p:pic>
        <p:nvPicPr>
          <p:cNvPr id="23" name="Picture 4">
            <a:extLst>
              <a:ext uri="{FF2B5EF4-FFF2-40B4-BE49-F238E27FC236}">
                <a16:creationId xmlns:a16="http://schemas.microsoft.com/office/drawing/2014/main" id="{1BAA82CE-B059-3AAF-679E-8CA4D02D4D6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1415178" y="5377422"/>
            <a:ext cx="989116" cy="741837"/>
          </a:xfrm>
          <a:prstGeom prst="rect">
            <a:avLst/>
          </a:prstGeom>
          <a:noFill/>
        </p:spPr>
      </p:pic>
      <p:grpSp>
        <p:nvGrpSpPr>
          <p:cNvPr id="24" name="Group 34">
            <a:extLst>
              <a:ext uri="{FF2B5EF4-FFF2-40B4-BE49-F238E27FC236}">
                <a16:creationId xmlns:a16="http://schemas.microsoft.com/office/drawing/2014/main" id="{DE72B806-7202-B174-04C4-71F74F49345E}"/>
              </a:ext>
            </a:extLst>
          </p:cNvPr>
          <p:cNvGrpSpPr>
            <a:grpSpLocks/>
          </p:cNvGrpSpPr>
          <p:nvPr/>
        </p:nvGrpSpPr>
        <p:grpSpPr bwMode="auto">
          <a:xfrm>
            <a:off x="2474883" y="5514265"/>
            <a:ext cx="2313653" cy="400742"/>
            <a:chOff x="1292" y="2840"/>
            <a:chExt cx="5668" cy="262"/>
          </a:xfrm>
        </p:grpSpPr>
        <p:sp>
          <p:nvSpPr>
            <p:cNvPr id="25" name="AutoShape 20">
              <a:extLst>
                <a:ext uri="{FF2B5EF4-FFF2-40B4-BE49-F238E27FC236}">
                  <a16:creationId xmlns:a16="http://schemas.microsoft.com/office/drawing/2014/main" id="{61C7A856-AE3B-06A1-BAC4-9CF75F969C0D}"/>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6" name="Text Box 21">
              <a:extLst>
                <a:ext uri="{FF2B5EF4-FFF2-40B4-BE49-F238E27FC236}">
                  <a16:creationId xmlns:a16="http://schemas.microsoft.com/office/drawing/2014/main" id="{97E94DA8-823C-9F39-5096-AA2C9FFE9BAF}"/>
                </a:ext>
              </a:extLst>
            </p:cNvPr>
            <p:cNvSpPr txBox="1">
              <a:spLocks noChangeArrowheads="1"/>
            </p:cNvSpPr>
            <p:nvPr/>
          </p:nvSpPr>
          <p:spPr bwMode="auto">
            <a:xfrm>
              <a:off x="2426" y="2840"/>
              <a:ext cx="4534" cy="262"/>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El reino eterno</a:t>
              </a:r>
            </a:p>
          </p:txBody>
        </p:sp>
      </p:grpSp>
      <p:sp>
        <p:nvSpPr>
          <p:cNvPr id="27" name="CuadroTexto 26">
            <a:extLst>
              <a:ext uri="{FF2B5EF4-FFF2-40B4-BE49-F238E27FC236}">
                <a16:creationId xmlns:a16="http://schemas.microsoft.com/office/drawing/2014/main" id="{44B3E05B-2535-150C-E909-D9AE54EDACA6}"/>
              </a:ext>
            </a:extLst>
          </p:cNvPr>
          <p:cNvSpPr txBox="1"/>
          <p:nvPr/>
        </p:nvSpPr>
        <p:spPr>
          <a:xfrm>
            <a:off x="4697445" y="1353017"/>
            <a:ext cx="7480597" cy="707886"/>
          </a:xfrm>
          <a:prstGeom prst="rect">
            <a:avLst/>
          </a:prstGeom>
          <a:noFill/>
        </p:spPr>
        <p:txBody>
          <a:bodyPr wrap="square" rtlCol="0">
            <a:spAutoFit/>
          </a:bodyPr>
          <a:lstStyle/>
          <a:p>
            <a:pPr>
              <a:spcBef>
                <a:spcPts val="600"/>
              </a:spcBef>
            </a:pPr>
            <a:r>
              <a:rPr lang="es-ES" sz="2000" b="1" dirty="0"/>
              <a:t>Al rey Nabucodonosor se le mostró la historia de las naciones a través de una estatua de aspecto terrible (</a:t>
            </a:r>
            <a:r>
              <a:rPr lang="es-ES" sz="2000" b="1" dirty="0" err="1"/>
              <a:t>Dn</a:t>
            </a:r>
            <a:r>
              <a:rPr lang="es-ES" sz="2000" b="1" dirty="0"/>
              <a:t>. 2:31-45).</a:t>
            </a:r>
          </a:p>
        </p:txBody>
      </p:sp>
      <p:sp>
        <p:nvSpPr>
          <p:cNvPr id="4" name="CuadroTexto 3">
            <a:extLst>
              <a:ext uri="{FF2B5EF4-FFF2-40B4-BE49-F238E27FC236}">
                <a16:creationId xmlns:a16="http://schemas.microsoft.com/office/drawing/2014/main" id="{C661DA4C-1707-419F-C79F-FB28C757841E}"/>
              </a:ext>
            </a:extLst>
          </p:cNvPr>
          <p:cNvSpPr txBox="1"/>
          <p:nvPr/>
        </p:nvSpPr>
        <p:spPr>
          <a:xfrm>
            <a:off x="4702725" y="4236992"/>
            <a:ext cx="4281189" cy="2554545"/>
          </a:xfrm>
          <a:prstGeom prst="rect">
            <a:avLst/>
          </a:prstGeom>
          <a:noFill/>
        </p:spPr>
        <p:txBody>
          <a:bodyPr wrap="square">
            <a:spAutoFit/>
          </a:bodyPr>
          <a:lstStyle/>
          <a:p>
            <a:pPr>
              <a:spcBef>
                <a:spcPts val="600"/>
              </a:spcBef>
            </a:pPr>
            <a:r>
              <a:rPr lang="es-ES" sz="2000" b="1" dirty="0"/>
              <a:t>La profecía ya lo advertía, y los acontecimientos actuales así lo demuestran: el hombre se está degenerando rápidamente, especialmente en el terreno moral. Si tenía razón hasta aquí, podemos confiar en que se cumplirá lo que aún falta por suceder.</a:t>
            </a:r>
          </a:p>
        </p:txBody>
      </p:sp>
      <p:pic>
        <p:nvPicPr>
          <p:cNvPr id="30" name="Imagen 29">
            <a:extLst>
              <a:ext uri="{FF2B5EF4-FFF2-40B4-BE49-F238E27FC236}">
                <a16:creationId xmlns:a16="http://schemas.microsoft.com/office/drawing/2014/main" id="{D9CFD908-270F-A9C7-3E2A-0257012AA40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944271" y="4269622"/>
            <a:ext cx="3164210" cy="2369599"/>
          </a:xfrm>
          <a:prstGeom prst="rect">
            <a:avLst/>
          </a:prstGeom>
          <a:effectLst>
            <a:outerShdw blurRad="76200" dir="18900000" sy="23000" kx="-1200000" algn="bl" rotWithShape="0">
              <a:prstClr val="black">
                <a:alpha val="20000"/>
              </a:prstClr>
            </a:outerShdw>
          </a:effectLst>
        </p:spPr>
      </p:pic>
      <p:sp>
        <p:nvSpPr>
          <p:cNvPr id="22" name="CuadroTexto 21">
            <a:extLst>
              <a:ext uri="{FF2B5EF4-FFF2-40B4-BE49-F238E27FC236}">
                <a16:creationId xmlns:a16="http://schemas.microsoft.com/office/drawing/2014/main" id="{8956362D-6E18-08B6-955B-6FC3FFDED5FB}"/>
              </a:ext>
            </a:extLst>
          </p:cNvPr>
          <p:cNvSpPr txBox="1"/>
          <p:nvPr/>
        </p:nvSpPr>
        <p:spPr>
          <a:xfrm>
            <a:off x="4697440" y="2865299"/>
            <a:ext cx="7494557" cy="1323439"/>
          </a:xfrm>
          <a:prstGeom prst="rect">
            <a:avLst/>
          </a:prstGeom>
          <a:noFill/>
        </p:spPr>
        <p:txBody>
          <a:bodyPr wrap="square">
            <a:spAutoFit/>
          </a:bodyPr>
          <a:lstStyle/>
          <a:p>
            <a:pPr>
              <a:spcBef>
                <a:spcPts val="600"/>
              </a:spcBef>
            </a:pPr>
            <a:r>
              <a:rPr lang="es-ES" sz="2000" b="1" dirty="0"/>
              <a:t>La revolución industrial, junto a las teorías de hombres como Darwin o Marx, nos han hecho pensar que el hombre puede mejorar hasta alcanzar una sociedad perfecta sin Dios. ¿En qué quedó la paz y la seguridad esperada a comienzos del siglo XX?</a:t>
            </a:r>
          </a:p>
        </p:txBody>
      </p:sp>
      <p:sp>
        <p:nvSpPr>
          <p:cNvPr id="29" name="CuadroTexto 28">
            <a:extLst>
              <a:ext uri="{FF2B5EF4-FFF2-40B4-BE49-F238E27FC236}">
                <a16:creationId xmlns:a16="http://schemas.microsoft.com/office/drawing/2014/main" id="{7413C75C-EF6F-E8E8-8623-AB64AC7EEF84}"/>
              </a:ext>
            </a:extLst>
          </p:cNvPr>
          <p:cNvSpPr txBox="1"/>
          <p:nvPr/>
        </p:nvSpPr>
        <p:spPr>
          <a:xfrm>
            <a:off x="4697440" y="2109158"/>
            <a:ext cx="7480602" cy="707886"/>
          </a:xfrm>
          <a:prstGeom prst="rect">
            <a:avLst/>
          </a:prstGeom>
          <a:noFill/>
        </p:spPr>
        <p:txBody>
          <a:bodyPr wrap="square">
            <a:spAutoFit/>
          </a:bodyPr>
          <a:lstStyle/>
          <a:p>
            <a:pPr>
              <a:spcBef>
                <a:spcPts val="600"/>
              </a:spcBef>
            </a:pPr>
            <a:r>
              <a:rPr lang="es-ES" sz="2000" b="1" dirty="0"/>
              <a:t>La progresiva devaluación de los metales anunciaba un decaimiento progresivo de la humanidad.</a:t>
            </a:r>
          </a:p>
        </p:txBody>
      </p:sp>
    </p:spTree>
    <p:extLst>
      <p:ext uri="{BB962C8B-B14F-4D97-AF65-F5344CB8AC3E}">
        <p14:creationId xmlns:p14="http://schemas.microsoft.com/office/powerpoint/2010/main" val="80699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500"/>
                            </p:stCondLst>
                            <p:childTnLst>
                              <p:par>
                                <p:cTn id="14" presetID="2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ppt_h/2"/>
                                          </p:val>
                                        </p:tav>
                                        <p:tav tm="100000">
                                          <p:val>
                                            <p:strVal val="#ppt_y"/>
                                          </p:val>
                                        </p:tav>
                                      </p:tavLst>
                                    </p:anim>
                                    <p:anim calcmode="lin" valueType="num">
                                      <p:cBhvr>
                                        <p:cTn id="30" dur="500" fill="hold"/>
                                        <p:tgtEl>
                                          <p:spTgt spid="21"/>
                                        </p:tgtEl>
                                        <p:attrNameLst>
                                          <p:attrName>ppt_w</p:attrName>
                                        </p:attrNameLst>
                                      </p:cBhvr>
                                      <p:tavLst>
                                        <p:tav tm="0">
                                          <p:val>
                                            <p:strVal val="#ppt_w"/>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 presetClass="entr" presetSubtype="3"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1000" fill="hold"/>
                                        <p:tgtEl>
                                          <p:spTgt spid="30"/>
                                        </p:tgtEl>
                                        <p:attrNameLst>
                                          <p:attrName>ppt_w</p:attrName>
                                        </p:attrNameLst>
                                      </p:cBhvr>
                                      <p:tavLst>
                                        <p:tav tm="0">
                                          <p:val>
                                            <p:fltVal val="0"/>
                                          </p:val>
                                        </p:tav>
                                        <p:tav tm="100000">
                                          <p:val>
                                            <p:strVal val="#ppt_w"/>
                                          </p:val>
                                        </p:tav>
                                      </p:tavLst>
                                    </p:anim>
                                    <p:anim calcmode="lin" valueType="num">
                                      <p:cBhvr>
                                        <p:cTn id="86" dur="1000" fill="hold"/>
                                        <p:tgtEl>
                                          <p:spTgt spid="30"/>
                                        </p:tgtEl>
                                        <p:attrNameLst>
                                          <p:attrName>ppt_h</p:attrName>
                                        </p:attrNameLst>
                                      </p:cBhvr>
                                      <p:tavLst>
                                        <p:tav tm="0">
                                          <p:val>
                                            <p:fltVal val="0"/>
                                          </p:val>
                                        </p:tav>
                                        <p:tav tm="100000">
                                          <p:val>
                                            <p:strVal val="#ppt_h"/>
                                          </p:val>
                                        </p:tav>
                                      </p:tavLst>
                                    </p:anim>
                                    <p:anim calcmode="lin" valueType="num">
                                      <p:cBhvr>
                                        <p:cTn id="87" dur="1000" fill="hold"/>
                                        <p:tgtEl>
                                          <p:spTgt spid="30"/>
                                        </p:tgtEl>
                                        <p:attrNameLst>
                                          <p:attrName>style.rotation</p:attrName>
                                        </p:attrNameLst>
                                      </p:cBhvr>
                                      <p:tavLst>
                                        <p:tav tm="0">
                                          <p:val>
                                            <p:fltVal val="90"/>
                                          </p:val>
                                        </p:tav>
                                        <p:tav tm="100000">
                                          <p:val>
                                            <p:fltVal val="0"/>
                                          </p:val>
                                        </p:tav>
                                      </p:tavLst>
                                    </p:anim>
                                    <p:animEffect transition="in" filter="fade">
                                      <p:cBhvr>
                                        <p:cTn id="88" dur="1000"/>
                                        <p:tgtEl>
                                          <p:spTgt spid="30"/>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wipe(left)">
                                      <p:cBhvr>
                                        <p:cTn id="9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7" grpId="0"/>
      <p:bldP spid="4" grpId="0"/>
      <p:bldP spid="22"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68144A65-840C-609F-68F2-3DC478914173}"/>
              </a:ext>
            </a:extLst>
          </p:cNvPr>
          <p:cNvSpPr>
            <a:spLocks noGrp="1" noRot="1" noMove="1" noResize="1" noEditPoints="1" noAdjustHandles="1" noChangeArrowheads="1" noChangeShapeType="1"/>
          </p:cNvSpPr>
          <p:nvPr/>
        </p:nvSpPr>
        <p:spPr>
          <a:xfrm>
            <a:off x="0" y="0"/>
            <a:ext cx="12191998" cy="1297426"/>
          </a:xfrm>
          <a:prstGeom prst="rect">
            <a:avLst/>
          </a:prstGeom>
          <a:gradFill flip="none" rotWithShape="1">
            <a:gsLst>
              <a:gs pos="0">
                <a:srgbClr val="0EA665"/>
              </a:gs>
              <a:gs pos="48000">
                <a:srgbClr val="12D883"/>
              </a:gs>
              <a:gs pos="100000">
                <a:srgbClr val="71F3BA"/>
              </a:gs>
            </a:gsLst>
            <a:lin ang="162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5D1132-8620-EF56-AFDE-A89CE296B177}"/>
              </a:ext>
            </a:extLst>
          </p:cNvPr>
          <p:cNvSpPr txBox="1"/>
          <p:nvPr/>
        </p:nvSpPr>
        <p:spPr>
          <a:xfrm>
            <a:off x="0" y="0"/>
            <a:ext cx="12191999" cy="769441"/>
          </a:xfrm>
          <a:prstGeom prst="rect">
            <a:avLst/>
          </a:prstGeom>
          <a:noFill/>
        </p:spPr>
        <p:txBody>
          <a:bodyPr wrap="square">
            <a:spAutoFit/>
          </a:bodyPr>
          <a:lstStyle/>
          <a:p>
            <a:pPr algn="ctr"/>
            <a:r>
              <a:rPr lang="es-ES" sz="4400" b="1" spc="600" dirty="0">
                <a:ln w="10160">
                  <a:solidFill>
                    <a:srgbClr val="1442EC"/>
                  </a:solidFill>
                  <a:prstDash val="solid"/>
                </a:ln>
                <a:solidFill>
                  <a:srgbClr val="FFFFFF"/>
                </a:solidFill>
                <a:effectLst>
                  <a:outerShdw blurRad="38100" dist="22860" dir="5400000" algn="tl" rotWithShape="0">
                    <a:srgbClr val="1442EC"/>
                  </a:outerShdw>
                </a:effectLst>
              </a:rPr>
              <a:t>BESTIAS FANTÁSTICAS</a:t>
            </a:r>
          </a:p>
        </p:txBody>
      </p:sp>
      <p:grpSp>
        <p:nvGrpSpPr>
          <p:cNvPr id="9" name="Group 28">
            <a:extLst>
              <a:ext uri="{FF2B5EF4-FFF2-40B4-BE49-F238E27FC236}">
                <a16:creationId xmlns:a16="http://schemas.microsoft.com/office/drawing/2014/main" id="{AF9F4DAF-C981-4811-47E6-CC8A8D61653C}"/>
              </a:ext>
            </a:extLst>
          </p:cNvPr>
          <p:cNvGrpSpPr>
            <a:grpSpLocks/>
          </p:cNvGrpSpPr>
          <p:nvPr/>
        </p:nvGrpSpPr>
        <p:grpSpPr bwMode="auto">
          <a:xfrm>
            <a:off x="2003427" y="1525432"/>
            <a:ext cx="2892325" cy="708181"/>
            <a:chOff x="1292" y="845"/>
            <a:chExt cx="5668" cy="463"/>
          </a:xfrm>
        </p:grpSpPr>
        <p:sp>
          <p:nvSpPr>
            <p:cNvPr id="10" name="AutoShape 7">
              <a:extLst>
                <a:ext uri="{FF2B5EF4-FFF2-40B4-BE49-F238E27FC236}">
                  <a16:creationId xmlns:a16="http://schemas.microsoft.com/office/drawing/2014/main" id="{310C98D5-FC9D-6D0A-D815-028500786C41}"/>
                </a:ext>
              </a:extLst>
            </p:cNvPr>
            <p:cNvSpPr>
              <a:spLocks noChangeArrowheads="1"/>
            </p:cNvSpPr>
            <p:nvPr/>
          </p:nvSpPr>
          <p:spPr bwMode="auto">
            <a:xfrm>
              <a:off x="1292" y="93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1" name="Text Box 8">
              <a:extLst>
                <a:ext uri="{FF2B5EF4-FFF2-40B4-BE49-F238E27FC236}">
                  <a16:creationId xmlns:a16="http://schemas.microsoft.com/office/drawing/2014/main" id="{24804D7A-532B-81E8-4529-4BDC1EF0C581}"/>
                </a:ext>
              </a:extLst>
            </p:cNvPr>
            <p:cNvSpPr txBox="1">
              <a:spLocks noChangeArrowheads="1"/>
            </p:cNvSpPr>
            <p:nvPr/>
          </p:nvSpPr>
          <p:spPr bwMode="auto">
            <a:xfrm>
              <a:off x="2426" y="845"/>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Babilonia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(605 a.C.-539 a.C.)</a:t>
              </a:r>
            </a:p>
          </p:txBody>
        </p:sp>
      </p:grpSp>
      <p:grpSp>
        <p:nvGrpSpPr>
          <p:cNvPr id="12" name="Group 30">
            <a:extLst>
              <a:ext uri="{FF2B5EF4-FFF2-40B4-BE49-F238E27FC236}">
                <a16:creationId xmlns:a16="http://schemas.microsoft.com/office/drawing/2014/main" id="{831CAD40-2683-9FD7-C4BE-20247664E485}"/>
              </a:ext>
            </a:extLst>
          </p:cNvPr>
          <p:cNvGrpSpPr>
            <a:grpSpLocks/>
          </p:cNvGrpSpPr>
          <p:nvPr/>
        </p:nvGrpSpPr>
        <p:grpSpPr bwMode="auto">
          <a:xfrm>
            <a:off x="2003423" y="2611247"/>
            <a:ext cx="2892324" cy="708181"/>
            <a:chOff x="1292" y="1389"/>
            <a:chExt cx="5668" cy="463"/>
          </a:xfrm>
        </p:grpSpPr>
        <p:sp>
          <p:nvSpPr>
            <p:cNvPr id="13" name="AutoShape 12">
              <a:extLst>
                <a:ext uri="{FF2B5EF4-FFF2-40B4-BE49-F238E27FC236}">
                  <a16:creationId xmlns:a16="http://schemas.microsoft.com/office/drawing/2014/main" id="{6A054360-A3FE-5A9D-1E72-5223C0840C98}"/>
                </a:ext>
              </a:extLst>
            </p:cNvPr>
            <p:cNvSpPr>
              <a:spLocks noChangeArrowheads="1"/>
            </p:cNvSpPr>
            <p:nvPr/>
          </p:nvSpPr>
          <p:spPr bwMode="auto">
            <a:xfrm>
              <a:off x="1292" y="1479"/>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4" name="Text Box 13">
              <a:extLst>
                <a:ext uri="{FF2B5EF4-FFF2-40B4-BE49-F238E27FC236}">
                  <a16:creationId xmlns:a16="http://schemas.microsoft.com/office/drawing/2014/main" id="{4AE8D53F-F8E0-3D2E-C9DE-183900362900}"/>
                </a:ext>
              </a:extLst>
            </p:cNvPr>
            <p:cNvSpPr txBox="1">
              <a:spLocks noChangeArrowheads="1"/>
            </p:cNvSpPr>
            <p:nvPr/>
          </p:nvSpPr>
          <p:spPr bwMode="auto">
            <a:xfrm>
              <a:off x="2426" y="1389"/>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Medo-Persia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(539 a.C.-331 a.C.)</a:t>
              </a:r>
            </a:p>
          </p:txBody>
        </p:sp>
      </p:grpSp>
      <p:grpSp>
        <p:nvGrpSpPr>
          <p:cNvPr id="15" name="Group 32">
            <a:extLst>
              <a:ext uri="{FF2B5EF4-FFF2-40B4-BE49-F238E27FC236}">
                <a16:creationId xmlns:a16="http://schemas.microsoft.com/office/drawing/2014/main" id="{7355E75B-95DE-CEB1-9AAE-2F6956806DBF}"/>
              </a:ext>
            </a:extLst>
          </p:cNvPr>
          <p:cNvGrpSpPr>
            <a:grpSpLocks/>
          </p:cNvGrpSpPr>
          <p:nvPr/>
        </p:nvGrpSpPr>
        <p:grpSpPr bwMode="auto">
          <a:xfrm>
            <a:off x="2003423" y="3754282"/>
            <a:ext cx="2892325" cy="708181"/>
            <a:chOff x="1292" y="2205"/>
            <a:chExt cx="5668" cy="463"/>
          </a:xfrm>
        </p:grpSpPr>
        <p:sp>
          <p:nvSpPr>
            <p:cNvPr id="16" name="AutoShape 16">
              <a:extLst>
                <a:ext uri="{FF2B5EF4-FFF2-40B4-BE49-F238E27FC236}">
                  <a16:creationId xmlns:a16="http://schemas.microsoft.com/office/drawing/2014/main" id="{C24A0ADD-B032-1618-ED6F-9E5BB0C02F46}"/>
                </a:ext>
              </a:extLst>
            </p:cNvPr>
            <p:cNvSpPr>
              <a:spLocks noChangeArrowheads="1"/>
            </p:cNvSpPr>
            <p:nvPr/>
          </p:nvSpPr>
          <p:spPr bwMode="auto">
            <a:xfrm>
              <a:off x="1292" y="2295"/>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17" name="Text Box 17">
              <a:extLst>
                <a:ext uri="{FF2B5EF4-FFF2-40B4-BE49-F238E27FC236}">
                  <a16:creationId xmlns:a16="http://schemas.microsoft.com/office/drawing/2014/main" id="{E8421EE9-965E-D3D2-DCA0-B0326B443B41}"/>
                </a:ext>
              </a:extLst>
            </p:cNvPr>
            <p:cNvSpPr txBox="1">
              <a:spLocks noChangeArrowheads="1"/>
            </p:cNvSpPr>
            <p:nvPr/>
          </p:nvSpPr>
          <p:spPr bwMode="auto">
            <a:xfrm>
              <a:off x="2426" y="2205"/>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Grecia [Macedonia]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(331 a.C.-168 a.C.)</a:t>
              </a:r>
            </a:p>
          </p:txBody>
        </p:sp>
      </p:grpSp>
      <p:grpSp>
        <p:nvGrpSpPr>
          <p:cNvPr id="18" name="Group 34">
            <a:extLst>
              <a:ext uri="{FF2B5EF4-FFF2-40B4-BE49-F238E27FC236}">
                <a16:creationId xmlns:a16="http://schemas.microsoft.com/office/drawing/2014/main" id="{9F4BEC20-DFD9-6948-5E06-6EC0D5E48472}"/>
              </a:ext>
            </a:extLst>
          </p:cNvPr>
          <p:cNvGrpSpPr>
            <a:grpSpLocks/>
          </p:cNvGrpSpPr>
          <p:nvPr/>
        </p:nvGrpSpPr>
        <p:grpSpPr bwMode="auto">
          <a:xfrm>
            <a:off x="2003425" y="5170643"/>
            <a:ext cx="2892322" cy="708181"/>
            <a:chOff x="1292" y="2840"/>
            <a:chExt cx="5668" cy="463"/>
          </a:xfrm>
        </p:grpSpPr>
        <p:sp>
          <p:nvSpPr>
            <p:cNvPr id="19" name="AutoShape 20">
              <a:extLst>
                <a:ext uri="{FF2B5EF4-FFF2-40B4-BE49-F238E27FC236}">
                  <a16:creationId xmlns:a16="http://schemas.microsoft.com/office/drawing/2014/main" id="{DBD9DAF2-A780-5C45-23AE-DA76EFB493FF}"/>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a:ln>
                  <a:noFill/>
                </a:ln>
                <a:solidFill>
                  <a:srgbClr val="000000"/>
                </a:solidFill>
                <a:effectLst/>
                <a:uLnTx/>
                <a:uFillTx/>
                <a:latin typeface="Times New Roman" pitchFamily="18" charset="0"/>
              </a:endParaRPr>
            </a:p>
          </p:txBody>
        </p:sp>
        <p:sp>
          <p:nvSpPr>
            <p:cNvPr id="20" name="Text Box 21">
              <a:extLst>
                <a:ext uri="{FF2B5EF4-FFF2-40B4-BE49-F238E27FC236}">
                  <a16:creationId xmlns:a16="http://schemas.microsoft.com/office/drawing/2014/main" id="{33A63DBA-CDB0-7F62-0329-38F0A9B6AD35}"/>
                </a:ext>
              </a:extLst>
            </p:cNvPr>
            <p:cNvSpPr txBox="1">
              <a:spLocks noChangeArrowheads="1"/>
            </p:cNvSpPr>
            <p:nvPr/>
          </p:nvSpPr>
          <p:spPr bwMode="auto">
            <a:xfrm>
              <a:off x="2426" y="2840"/>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Roma pagana</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(168 a.C-476 d.C.)</a:t>
              </a:r>
            </a:p>
          </p:txBody>
        </p:sp>
      </p:grpSp>
      <p:sp>
        <p:nvSpPr>
          <p:cNvPr id="25" name="CuadroTexto 24">
            <a:extLst>
              <a:ext uri="{FF2B5EF4-FFF2-40B4-BE49-F238E27FC236}">
                <a16:creationId xmlns:a16="http://schemas.microsoft.com/office/drawing/2014/main" id="{8F012719-8A0B-E061-A5A3-C61CDA272E6F}"/>
              </a:ext>
            </a:extLst>
          </p:cNvPr>
          <p:cNvSpPr txBox="1"/>
          <p:nvPr/>
        </p:nvSpPr>
        <p:spPr>
          <a:xfrm>
            <a:off x="1" y="620432"/>
            <a:ext cx="12191998"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“Daniel dijo: Miraba yo en mi visión de noche, y he aquí que los cuatro vientos del cielo combatían en el gran mar. Y cuatro bestias grandes, diferentes la una de la otra, subían del mar”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(Daniel 7:2-3)</a:t>
            </a:r>
          </a:p>
        </p:txBody>
      </p:sp>
      <p:sp>
        <p:nvSpPr>
          <p:cNvPr id="26" name="CuadroTexto 25">
            <a:extLst>
              <a:ext uri="{FF2B5EF4-FFF2-40B4-BE49-F238E27FC236}">
                <a16:creationId xmlns:a16="http://schemas.microsoft.com/office/drawing/2014/main" id="{011770AF-7B81-A07C-AF29-C470F25285AB}"/>
              </a:ext>
            </a:extLst>
          </p:cNvPr>
          <p:cNvSpPr txBox="1"/>
          <p:nvPr/>
        </p:nvSpPr>
        <p:spPr>
          <a:xfrm>
            <a:off x="4895746" y="1297426"/>
            <a:ext cx="7242278" cy="707886"/>
          </a:xfrm>
          <a:prstGeom prst="rect">
            <a:avLst/>
          </a:prstGeom>
          <a:noFill/>
        </p:spPr>
        <p:txBody>
          <a:bodyPr wrap="square" rtlCol="0">
            <a:spAutoFit/>
          </a:bodyPr>
          <a:lstStyle/>
          <a:p>
            <a:pPr>
              <a:spcBef>
                <a:spcPts val="600"/>
              </a:spcBef>
            </a:pPr>
            <a:r>
              <a:rPr lang="es-ES" sz="2000" b="1" dirty="0"/>
              <a:t>¿Por qué repetir nuevamente la sucesión de los imperios mundiales en otra visión (</a:t>
            </a:r>
            <a:r>
              <a:rPr lang="es-ES" sz="2000" b="1" dirty="0" err="1"/>
              <a:t>Dn</a:t>
            </a:r>
            <a:r>
              <a:rPr lang="es-ES" sz="2000" b="1" dirty="0"/>
              <a:t>. 7:2-3, 16-18)?</a:t>
            </a:r>
          </a:p>
        </p:txBody>
      </p:sp>
      <p:grpSp>
        <p:nvGrpSpPr>
          <p:cNvPr id="27" name="Group 34">
            <a:extLst>
              <a:ext uri="{FF2B5EF4-FFF2-40B4-BE49-F238E27FC236}">
                <a16:creationId xmlns:a16="http://schemas.microsoft.com/office/drawing/2014/main" id="{54A09BBF-3CE4-5192-F814-7DC63810C983}"/>
              </a:ext>
            </a:extLst>
          </p:cNvPr>
          <p:cNvGrpSpPr>
            <a:grpSpLocks/>
          </p:cNvGrpSpPr>
          <p:nvPr/>
        </p:nvGrpSpPr>
        <p:grpSpPr bwMode="auto">
          <a:xfrm>
            <a:off x="2003425" y="6091250"/>
            <a:ext cx="2892322" cy="708181"/>
            <a:chOff x="1292" y="2840"/>
            <a:chExt cx="5668" cy="463"/>
          </a:xfrm>
        </p:grpSpPr>
        <p:sp>
          <p:nvSpPr>
            <p:cNvPr id="28" name="AutoShape 20">
              <a:extLst>
                <a:ext uri="{FF2B5EF4-FFF2-40B4-BE49-F238E27FC236}">
                  <a16:creationId xmlns:a16="http://schemas.microsoft.com/office/drawing/2014/main" id="{6710CEDC-C097-BF27-0BD2-6893C50FDFFA}"/>
                </a:ext>
              </a:extLst>
            </p:cNvPr>
            <p:cNvSpPr>
              <a:spLocks noChangeArrowheads="1"/>
            </p:cNvSpPr>
            <p:nvPr/>
          </p:nvSpPr>
          <p:spPr bwMode="auto">
            <a:xfrm>
              <a:off x="1292" y="2930"/>
              <a:ext cx="1089"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2400" b="0" i="0" u="none" strike="noStrike" kern="0" cap="none" spc="0" normalizeH="0" baseline="0" noProof="0" dirty="0">
                <a:ln>
                  <a:noFill/>
                </a:ln>
                <a:solidFill>
                  <a:srgbClr val="000000"/>
                </a:solidFill>
                <a:effectLst/>
                <a:uLnTx/>
                <a:uFillTx/>
                <a:latin typeface="Times New Roman" pitchFamily="18" charset="0"/>
              </a:endParaRPr>
            </a:p>
          </p:txBody>
        </p:sp>
        <p:sp>
          <p:nvSpPr>
            <p:cNvPr id="29" name="Text Box 21">
              <a:extLst>
                <a:ext uri="{FF2B5EF4-FFF2-40B4-BE49-F238E27FC236}">
                  <a16:creationId xmlns:a16="http://schemas.microsoft.com/office/drawing/2014/main" id="{868DD5D6-A87D-302A-4956-917BD78E80A0}"/>
                </a:ext>
              </a:extLst>
            </p:cNvPr>
            <p:cNvSpPr txBox="1">
              <a:spLocks noChangeArrowheads="1"/>
            </p:cNvSpPr>
            <p:nvPr/>
          </p:nvSpPr>
          <p:spPr bwMode="auto">
            <a:xfrm>
              <a:off x="2426" y="2840"/>
              <a:ext cx="4534" cy="463"/>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 sz="2000" b="0" i="0" u="none" strike="noStrike" kern="0" cap="none" spc="0" normalizeH="0" baseline="0" noProof="0" dirty="0">
                  <a:ln>
                    <a:noFill/>
                  </a:ln>
                  <a:solidFill>
                    <a:srgbClr val="000000"/>
                  </a:solidFill>
                  <a:effectLst/>
                  <a:uLnTx/>
                  <a:uFillTx/>
                  <a:latin typeface="Berlin Sans FB" pitchFamily="34" charset="0"/>
                </a:rPr>
                <a:t>Roma papal</a:t>
              </a:r>
              <a:br>
                <a:rPr kumimoji="0" lang="es-ES" sz="2000" b="0" i="0" u="none" strike="noStrike" kern="0" cap="none" spc="0" normalizeH="0" baseline="0" noProof="0" dirty="0">
                  <a:ln>
                    <a:noFill/>
                  </a:ln>
                  <a:solidFill>
                    <a:srgbClr val="000000"/>
                  </a:solidFill>
                  <a:effectLst/>
                  <a:uLnTx/>
                  <a:uFillTx/>
                  <a:latin typeface="Berlin Sans FB" pitchFamily="34" charset="0"/>
                </a:rPr>
              </a:br>
              <a:r>
                <a:rPr kumimoji="0" lang="es-ES" sz="2000" b="0" i="0" u="none" strike="noStrike" kern="0" cap="none" spc="0" normalizeH="0" baseline="0" noProof="0" dirty="0">
                  <a:ln>
                    <a:noFill/>
                  </a:ln>
                  <a:solidFill>
                    <a:srgbClr val="000000"/>
                  </a:solidFill>
                  <a:effectLst/>
                  <a:uLnTx/>
                  <a:uFillTx/>
                  <a:latin typeface="Berlin Sans FB" pitchFamily="34" charset="0"/>
                </a:rPr>
                <a:t>(476 d.C.-???)</a:t>
              </a:r>
            </a:p>
          </p:txBody>
        </p:sp>
      </p:grpSp>
      <p:grpSp>
        <p:nvGrpSpPr>
          <p:cNvPr id="37" name="Grupo 36">
            <a:extLst>
              <a:ext uri="{FF2B5EF4-FFF2-40B4-BE49-F238E27FC236}">
                <a16:creationId xmlns:a16="http://schemas.microsoft.com/office/drawing/2014/main" id="{49182541-C2E7-8116-5A93-F14F1FAA8791}"/>
              </a:ext>
            </a:extLst>
          </p:cNvPr>
          <p:cNvGrpSpPr/>
          <p:nvPr/>
        </p:nvGrpSpPr>
        <p:grpSpPr>
          <a:xfrm>
            <a:off x="53974" y="1481138"/>
            <a:ext cx="1866900" cy="5363963"/>
            <a:chOff x="53974" y="1481138"/>
            <a:chExt cx="1866900" cy="5363963"/>
          </a:xfrm>
        </p:grpSpPr>
        <p:pic>
          <p:nvPicPr>
            <p:cNvPr id="5" name="Picture 29" descr="Bestia">
              <a:extLst>
                <a:ext uri="{FF2B5EF4-FFF2-40B4-BE49-F238E27FC236}">
                  <a16:creationId xmlns:a16="http://schemas.microsoft.com/office/drawing/2014/main" id="{5202D814-80AC-EC04-9589-876FB05A818C}"/>
                </a:ext>
              </a:extLst>
            </p:cNvPr>
            <p:cNvPicPr>
              <a:picLocks noChangeAspect="1" noChangeArrowheads="1"/>
            </p:cNvPicPr>
            <p:nvPr/>
          </p:nvPicPr>
          <p:blipFill>
            <a:blip r:embed="rId3" cstate="print"/>
            <a:srcRect/>
            <a:stretch>
              <a:fillRect/>
            </a:stretch>
          </p:blipFill>
          <p:spPr bwMode="auto">
            <a:xfrm>
              <a:off x="53974" y="3995738"/>
              <a:ext cx="1866900" cy="1897063"/>
            </a:xfrm>
            <a:prstGeom prst="rect">
              <a:avLst/>
            </a:prstGeom>
            <a:noFill/>
          </p:spPr>
        </p:pic>
        <p:pic>
          <p:nvPicPr>
            <p:cNvPr id="6" name="Picture 26" descr="León">
              <a:extLst>
                <a:ext uri="{FF2B5EF4-FFF2-40B4-BE49-F238E27FC236}">
                  <a16:creationId xmlns:a16="http://schemas.microsoft.com/office/drawing/2014/main" id="{89D63552-8577-6654-0869-C662B24B71E1}"/>
                </a:ext>
              </a:extLst>
            </p:cNvPr>
            <p:cNvPicPr>
              <a:picLocks noChangeAspect="1" noChangeArrowheads="1"/>
            </p:cNvPicPr>
            <p:nvPr/>
          </p:nvPicPr>
          <p:blipFill>
            <a:blip r:embed="rId4" cstate="print"/>
            <a:srcRect/>
            <a:stretch>
              <a:fillRect/>
            </a:stretch>
          </p:blipFill>
          <p:spPr bwMode="auto">
            <a:xfrm>
              <a:off x="768349" y="1481138"/>
              <a:ext cx="1152525" cy="857250"/>
            </a:xfrm>
            <a:prstGeom prst="rect">
              <a:avLst/>
            </a:prstGeom>
            <a:noFill/>
          </p:spPr>
        </p:pic>
        <p:pic>
          <p:nvPicPr>
            <p:cNvPr id="7" name="Picture 28" descr="Leopardo">
              <a:extLst>
                <a:ext uri="{FF2B5EF4-FFF2-40B4-BE49-F238E27FC236}">
                  <a16:creationId xmlns:a16="http://schemas.microsoft.com/office/drawing/2014/main" id="{BD8F2914-C97F-B4A9-5B9F-075DD6059FC0}"/>
                </a:ext>
              </a:extLst>
            </p:cNvPr>
            <p:cNvPicPr>
              <a:picLocks noChangeAspect="1" noChangeArrowheads="1"/>
            </p:cNvPicPr>
            <p:nvPr/>
          </p:nvPicPr>
          <p:blipFill>
            <a:blip r:embed="rId5" cstate="print"/>
            <a:srcRect/>
            <a:stretch>
              <a:fillRect/>
            </a:stretch>
          </p:blipFill>
          <p:spPr bwMode="auto">
            <a:xfrm>
              <a:off x="100012" y="2144713"/>
              <a:ext cx="1346200" cy="2438400"/>
            </a:xfrm>
            <a:prstGeom prst="rect">
              <a:avLst/>
            </a:prstGeom>
            <a:noFill/>
          </p:spPr>
        </p:pic>
        <p:pic>
          <p:nvPicPr>
            <p:cNvPr id="8" name="Picture 27" descr="Oso">
              <a:extLst>
                <a:ext uri="{FF2B5EF4-FFF2-40B4-BE49-F238E27FC236}">
                  <a16:creationId xmlns:a16="http://schemas.microsoft.com/office/drawing/2014/main" id="{1953102C-1F96-3EB8-D008-ABD4FC5CC980}"/>
                </a:ext>
              </a:extLst>
            </p:cNvPr>
            <p:cNvPicPr>
              <a:picLocks noChangeAspect="1" noChangeArrowheads="1"/>
            </p:cNvPicPr>
            <p:nvPr/>
          </p:nvPicPr>
          <p:blipFill>
            <a:blip r:embed="rId6" cstate="print"/>
            <a:srcRect/>
            <a:stretch>
              <a:fillRect/>
            </a:stretch>
          </p:blipFill>
          <p:spPr bwMode="auto">
            <a:xfrm>
              <a:off x="696912" y="2417763"/>
              <a:ext cx="1152525" cy="828675"/>
            </a:xfrm>
            <a:prstGeom prst="rect">
              <a:avLst/>
            </a:prstGeom>
            <a:noFill/>
          </p:spPr>
        </p:pic>
        <p:pic>
          <p:nvPicPr>
            <p:cNvPr id="36" name="Imagen 35" descr="Imagen que contiene reptil, persona, oscuro, viendo&#10;&#10;El contenido generado por IA puede ser incorrecto.">
              <a:extLst>
                <a:ext uri="{FF2B5EF4-FFF2-40B4-BE49-F238E27FC236}">
                  <a16:creationId xmlns:a16="http://schemas.microsoft.com/office/drawing/2014/main" id="{59879CBE-8CB4-F861-B85B-98B8CE4528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1451" y="5574689"/>
              <a:ext cx="1468728" cy="1270412"/>
            </a:xfrm>
            <a:prstGeom prst="rect">
              <a:avLst/>
            </a:prstGeom>
          </p:spPr>
        </p:pic>
      </p:grpSp>
      <p:pic>
        <p:nvPicPr>
          <p:cNvPr id="4" name="Imagen 3" descr="Un dibujo de una persona&#10;&#10;El contenido generado por IA puede ser incorrecto.">
            <a:extLst>
              <a:ext uri="{FF2B5EF4-FFF2-40B4-BE49-F238E27FC236}">
                <a16:creationId xmlns:a16="http://schemas.microsoft.com/office/drawing/2014/main" id="{8DF4E12A-D257-855E-40DE-71EF874B7DD6}"/>
              </a:ext>
            </a:extLst>
          </p:cNvPr>
          <p:cNvPicPr>
            <a:picLocks noChangeAspect="1"/>
          </p:cNvPicPr>
          <p:nvPr/>
        </p:nvPicPr>
        <p:blipFill rotWithShape="1">
          <a:blip r:embed="rId8">
            <a:extLst>
              <a:ext uri="{28A0092B-C50C-407E-A947-70E740481C1C}">
                <a14:useLocalDpi xmlns:a14="http://schemas.microsoft.com/office/drawing/2010/main"/>
              </a:ext>
            </a:extLst>
          </a:blip>
          <a:srcRect l="6230" r="7451"/>
          <a:stretch/>
        </p:blipFill>
        <p:spPr>
          <a:xfrm rot="21076212">
            <a:off x="8278838" y="4365726"/>
            <a:ext cx="3526650" cy="2270505"/>
          </a:xfrm>
          <a:prstGeom prst="rect">
            <a:avLst/>
          </a:prstGeom>
          <a:solidFill>
            <a:srgbClr val="FFFFFF">
              <a:shade val="85000"/>
            </a:srgbClr>
          </a:solidFill>
          <a:ln w="101600" cap="sq">
            <a:solidFill>
              <a:schemeClr val="accent4">
                <a:lumMod val="40000"/>
                <a:lumOff val="6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2" name="CuadroTexto 21">
            <a:extLst>
              <a:ext uri="{FF2B5EF4-FFF2-40B4-BE49-F238E27FC236}">
                <a16:creationId xmlns:a16="http://schemas.microsoft.com/office/drawing/2014/main" id="{4DCE21B8-D066-6C7A-3612-B5F53C12623C}"/>
              </a:ext>
            </a:extLst>
          </p:cNvPr>
          <p:cNvSpPr txBox="1"/>
          <p:nvPr/>
        </p:nvSpPr>
        <p:spPr>
          <a:xfrm>
            <a:off x="4895746" y="4235823"/>
            <a:ext cx="3432614" cy="1631216"/>
          </a:xfrm>
          <a:prstGeom prst="rect">
            <a:avLst/>
          </a:prstGeom>
          <a:noFill/>
        </p:spPr>
        <p:txBody>
          <a:bodyPr wrap="square">
            <a:spAutoFit/>
          </a:bodyPr>
          <a:lstStyle/>
          <a:p>
            <a:pPr>
              <a:spcBef>
                <a:spcPts val="600"/>
              </a:spcBef>
            </a:pPr>
            <a:r>
              <a:rPr lang="es-ES" sz="2000" b="1" dirty="0"/>
              <a:t>Israel no está presente en el conflicto; es solamente una víctima; un territorio que pasaría de imperio a imperio; sin autonomía.</a:t>
            </a:r>
          </a:p>
        </p:txBody>
      </p:sp>
      <p:sp>
        <p:nvSpPr>
          <p:cNvPr id="21" name="CuadroTexto 20">
            <a:extLst>
              <a:ext uri="{FF2B5EF4-FFF2-40B4-BE49-F238E27FC236}">
                <a16:creationId xmlns:a16="http://schemas.microsoft.com/office/drawing/2014/main" id="{7F713A78-47B8-6A1A-8494-66351D09DEC0}"/>
              </a:ext>
            </a:extLst>
          </p:cNvPr>
          <p:cNvSpPr txBox="1"/>
          <p:nvPr/>
        </p:nvSpPr>
        <p:spPr>
          <a:xfrm>
            <a:off x="4895746" y="3564134"/>
            <a:ext cx="7296253" cy="707886"/>
          </a:xfrm>
          <a:prstGeom prst="rect">
            <a:avLst/>
          </a:prstGeom>
          <a:noFill/>
        </p:spPr>
        <p:txBody>
          <a:bodyPr wrap="square">
            <a:spAutoFit/>
          </a:bodyPr>
          <a:lstStyle/>
          <a:p>
            <a:pPr>
              <a:spcBef>
                <a:spcPts val="600"/>
              </a:spcBef>
            </a:pPr>
            <a:r>
              <a:rPr lang="es-ES" sz="2000" b="1" dirty="0"/>
              <a:t>Estas naciones no surgirían pacíficamente, sino como resultado de guerras (ver </a:t>
            </a:r>
            <a:r>
              <a:rPr lang="es-ES" sz="2000" b="1" dirty="0" err="1"/>
              <a:t>Is</a:t>
            </a:r>
            <a:r>
              <a:rPr lang="es-ES" sz="2000" b="1" dirty="0"/>
              <a:t>. 17:12).</a:t>
            </a:r>
          </a:p>
        </p:txBody>
      </p:sp>
      <p:sp>
        <p:nvSpPr>
          <p:cNvPr id="30" name="CuadroTexto 29">
            <a:extLst>
              <a:ext uri="{FF2B5EF4-FFF2-40B4-BE49-F238E27FC236}">
                <a16:creationId xmlns:a16="http://schemas.microsoft.com/office/drawing/2014/main" id="{B0C64836-737E-0B4E-EFD4-2976AF85ADE9}"/>
              </a:ext>
            </a:extLst>
          </p:cNvPr>
          <p:cNvSpPr txBox="1"/>
          <p:nvPr/>
        </p:nvSpPr>
        <p:spPr>
          <a:xfrm>
            <a:off x="4895746" y="1969115"/>
            <a:ext cx="7296254" cy="1631216"/>
          </a:xfrm>
          <a:prstGeom prst="rect">
            <a:avLst/>
          </a:prstGeom>
          <a:noFill/>
        </p:spPr>
        <p:txBody>
          <a:bodyPr wrap="square">
            <a:spAutoFit/>
          </a:bodyPr>
          <a:lstStyle/>
          <a:p>
            <a:pPr>
              <a:spcBef>
                <a:spcPts val="600"/>
              </a:spcBef>
            </a:pPr>
            <a:r>
              <a:rPr lang="es-ES" sz="2000" b="1" dirty="0"/>
              <a:t>En primer lugar, para dejar clara la seguridad de su cumplimiento (</a:t>
            </a:r>
            <a:r>
              <a:rPr lang="es-ES" sz="2000" b="1" dirty="0" err="1"/>
              <a:t>Gn</a:t>
            </a:r>
            <a:r>
              <a:rPr lang="es-ES" sz="2000" b="1" dirty="0"/>
              <a:t>. 41:32). En segundo lugar, para mostrar la relación del pueblo de Dios con la historia de las naciones, pues esta visión fue dada a un profeta hebreo, y no a un rey pagano, como la registrada en Daniel 2.</a:t>
            </a:r>
          </a:p>
        </p:txBody>
      </p:sp>
      <p:sp>
        <p:nvSpPr>
          <p:cNvPr id="32" name="CuadroTexto 31">
            <a:extLst>
              <a:ext uri="{FF2B5EF4-FFF2-40B4-BE49-F238E27FC236}">
                <a16:creationId xmlns:a16="http://schemas.microsoft.com/office/drawing/2014/main" id="{53FE6904-8722-28A5-3A79-BD102DF3165C}"/>
              </a:ext>
            </a:extLst>
          </p:cNvPr>
          <p:cNvSpPr txBox="1"/>
          <p:nvPr/>
        </p:nvSpPr>
        <p:spPr>
          <a:xfrm>
            <a:off x="4895746" y="5830841"/>
            <a:ext cx="3449537" cy="1015663"/>
          </a:xfrm>
          <a:prstGeom prst="rect">
            <a:avLst/>
          </a:prstGeom>
          <a:noFill/>
        </p:spPr>
        <p:txBody>
          <a:bodyPr wrap="square">
            <a:spAutoFit/>
          </a:bodyPr>
          <a:lstStyle/>
          <a:p>
            <a:pPr>
              <a:spcBef>
                <a:spcPts val="600"/>
              </a:spcBef>
            </a:pPr>
            <a:r>
              <a:rPr lang="es-ES" sz="2000" b="1" dirty="0"/>
              <a:t>¡Qué lejos del ideal que Dios había pensado para ellos! (</a:t>
            </a:r>
            <a:r>
              <a:rPr lang="es-ES" sz="2000" b="1" dirty="0" err="1"/>
              <a:t>Jer</a:t>
            </a:r>
            <a:r>
              <a:rPr lang="es-ES" sz="2000" b="1" dirty="0"/>
              <a:t>. 29:11).</a:t>
            </a:r>
          </a:p>
        </p:txBody>
      </p:sp>
    </p:spTree>
    <p:extLst>
      <p:ext uri="{BB962C8B-B14F-4D97-AF65-F5344CB8AC3E}">
        <p14:creationId xmlns:p14="http://schemas.microsoft.com/office/powerpoint/2010/main" val="19572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ppt_x</p:attrName>
                                        </p:attrNameLst>
                                      </p:cBhvr>
                                      <p:tavLst>
                                        <p:tav tm="0">
                                          <p:val>
                                            <p:strVal val="#ppt_x"/>
                                          </p:val>
                                        </p:tav>
                                        <p:tav tm="100000">
                                          <p:val>
                                            <p:strVal val="#ppt_x"/>
                                          </p:val>
                                        </p:tav>
                                      </p:tavLst>
                                    </p:anim>
                                    <p:anim calcmode="lin" valueType="num">
                                      <p:cBhvr>
                                        <p:cTn id="22" dur="500" fill="hold"/>
                                        <p:tgtEl>
                                          <p:spTgt spid="37"/>
                                        </p:tgtEl>
                                        <p:attrNameLst>
                                          <p:attrName>ppt_y</p:attrName>
                                        </p:attrNameLst>
                                      </p:cBhvr>
                                      <p:tavLst>
                                        <p:tav tm="0">
                                          <p:val>
                                            <p:strVal val="#ppt_y+#ppt_h/2"/>
                                          </p:val>
                                        </p:tav>
                                        <p:tav tm="100000">
                                          <p:val>
                                            <p:strVal val="#ppt_y"/>
                                          </p:val>
                                        </p:tav>
                                      </p:tavLst>
                                    </p:anim>
                                    <p:anim calcmode="lin" valueType="num">
                                      <p:cBhvr>
                                        <p:cTn id="23" dur="500" fill="hold"/>
                                        <p:tgtEl>
                                          <p:spTgt spid="37"/>
                                        </p:tgtEl>
                                        <p:attrNameLst>
                                          <p:attrName>ppt_w</p:attrName>
                                        </p:attrNameLst>
                                      </p:cBhvr>
                                      <p:tavLst>
                                        <p:tav tm="0">
                                          <p:val>
                                            <p:strVal val="#ppt_w"/>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290">
                                          <p:stCondLst>
                                            <p:cond delay="0"/>
                                          </p:stCondLst>
                                        </p:cTn>
                                        <p:tgtEl>
                                          <p:spTgt spid="4"/>
                                        </p:tgtEl>
                                      </p:cBhvr>
                                    </p:animEffect>
                                    <p:anim calcmode="lin" valueType="num">
                                      <p:cBhvr>
                                        <p:cTn id="6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9" dur="13">
                                          <p:stCondLst>
                                            <p:cond delay="325"/>
                                          </p:stCondLst>
                                        </p:cTn>
                                        <p:tgtEl>
                                          <p:spTgt spid="4"/>
                                        </p:tgtEl>
                                      </p:cBhvr>
                                      <p:to x="100000" y="60000"/>
                                    </p:animScale>
                                    <p:animScale>
                                      <p:cBhvr>
                                        <p:cTn id="70" dur="83" decel="50000">
                                          <p:stCondLst>
                                            <p:cond delay="338"/>
                                          </p:stCondLst>
                                        </p:cTn>
                                        <p:tgtEl>
                                          <p:spTgt spid="4"/>
                                        </p:tgtEl>
                                      </p:cBhvr>
                                      <p:to x="100000" y="100000"/>
                                    </p:animScale>
                                    <p:animScale>
                                      <p:cBhvr>
                                        <p:cTn id="71" dur="13">
                                          <p:stCondLst>
                                            <p:cond delay="656"/>
                                          </p:stCondLst>
                                        </p:cTn>
                                        <p:tgtEl>
                                          <p:spTgt spid="4"/>
                                        </p:tgtEl>
                                      </p:cBhvr>
                                      <p:to x="100000" y="80000"/>
                                    </p:animScale>
                                    <p:animScale>
                                      <p:cBhvr>
                                        <p:cTn id="72" dur="83" decel="50000">
                                          <p:stCondLst>
                                            <p:cond delay="669"/>
                                          </p:stCondLst>
                                        </p:cTn>
                                        <p:tgtEl>
                                          <p:spTgt spid="4"/>
                                        </p:tgtEl>
                                      </p:cBhvr>
                                      <p:to x="100000" y="100000"/>
                                    </p:animScale>
                                    <p:animScale>
                                      <p:cBhvr>
                                        <p:cTn id="73" dur="13">
                                          <p:stCondLst>
                                            <p:cond delay="821"/>
                                          </p:stCondLst>
                                        </p:cTn>
                                        <p:tgtEl>
                                          <p:spTgt spid="4"/>
                                        </p:tgtEl>
                                      </p:cBhvr>
                                      <p:to x="100000" y="90000"/>
                                    </p:animScale>
                                    <p:animScale>
                                      <p:cBhvr>
                                        <p:cTn id="74" dur="83" decel="50000">
                                          <p:stCondLst>
                                            <p:cond delay="834"/>
                                          </p:stCondLst>
                                        </p:cTn>
                                        <p:tgtEl>
                                          <p:spTgt spid="4"/>
                                        </p:tgtEl>
                                      </p:cBhvr>
                                      <p:to x="100000" y="100000"/>
                                    </p:animScale>
                                    <p:animScale>
                                      <p:cBhvr>
                                        <p:cTn id="75" dur="13">
                                          <p:stCondLst>
                                            <p:cond delay="904"/>
                                          </p:stCondLst>
                                        </p:cTn>
                                        <p:tgtEl>
                                          <p:spTgt spid="4"/>
                                        </p:tgtEl>
                                      </p:cBhvr>
                                      <p:to x="100000" y="95000"/>
                                    </p:animScale>
                                    <p:animScale>
                                      <p:cBhvr>
                                        <p:cTn id="76" dur="83" decel="50000">
                                          <p:stCondLst>
                                            <p:cond delay="917"/>
                                          </p:stCondLst>
                                        </p:cTn>
                                        <p:tgtEl>
                                          <p:spTgt spid="4"/>
                                        </p:tgtEl>
                                      </p:cBhvr>
                                      <p:to x="100000" y="100000"/>
                                    </p:animScale>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left)">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2" grpId="0"/>
      <p:bldP spid="21"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B21BEC-693B-431A-E2A6-B02C012B30BD}"/>
              </a:ext>
            </a:extLst>
          </p:cNvPr>
          <p:cNvSpPr txBox="1"/>
          <p:nvPr/>
        </p:nvSpPr>
        <p:spPr>
          <a:xfrm>
            <a:off x="1089496" y="1017565"/>
            <a:ext cx="10544784" cy="4601260"/>
          </a:xfrm>
          <a:prstGeom prst="rect">
            <a:avLst/>
          </a:prstGeom>
          <a:noFill/>
        </p:spPr>
        <p:txBody>
          <a:bodyPr wrap="square">
            <a:spAutoFit/>
          </a:bodyPr>
          <a:lstStyle/>
          <a:p>
            <a:pPr>
              <a:spcBef>
                <a:spcPts val="600"/>
              </a:spcBef>
            </a:pPr>
            <a:r>
              <a:rPr lang="es-ES" sz="2400" b="1" dirty="0">
                <a:latin typeface="Constantia" panose="02030602050306030303" pitchFamily="18" charset="0"/>
              </a:rPr>
              <a:t>“En la historia de las naciones el que estudia la Palabra de Dios puede contemplar el cumplimiento literal de la profecía divina. Babilonia, al fin quebrantada, desapareció porque, en tiempos de prosperidad, sus gobernantes se habían considerado independientes de Dios y habían atribuido la gloria de su reino a las hazañas humanas. El reino medo-persa fue objeto de la ira del Cielo porque en él se pisoteaba la ley de Dios. El temor de Jehová no tenía cabida en los corazones de la vasta mayoría del pueblo. Prevalecían la impiedad, la blasfemia y la corrupción. Los reinos que siguieron fueron aún más viles y corruptos; y se fueron hundiendo cada vez más en su falta de valor moral.</a:t>
            </a:r>
          </a:p>
          <a:p>
            <a:pPr>
              <a:spcBef>
                <a:spcPts val="600"/>
              </a:spcBef>
            </a:pPr>
            <a:r>
              <a:rPr lang="es-ES" sz="2400" b="1" dirty="0">
                <a:latin typeface="Constantia" panose="02030602050306030303" pitchFamily="18" charset="0"/>
              </a:rPr>
              <a:t>El poder ejercido por todo gobernante de la tierra es impartido del Cielo; y del uso que hace de este poder el tal gobernante, depende su éxito”</a:t>
            </a:r>
          </a:p>
        </p:txBody>
      </p:sp>
      <p:sp>
        <p:nvSpPr>
          <p:cNvPr id="4" name="CuadroTexto 3">
            <a:extLst>
              <a:ext uri="{FF2B5EF4-FFF2-40B4-BE49-F238E27FC236}">
                <a16:creationId xmlns:a16="http://schemas.microsoft.com/office/drawing/2014/main" id="{3176F1CC-BBAB-86EB-9F6C-64259E1D42FF}"/>
              </a:ext>
            </a:extLst>
          </p:cNvPr>
          <p:cNvSpPr txBox="1"/>
          <p:nvPr/>
        </p:nvSpPr>
        <p:spPr>
          <a:xfrm>
            <a:off x="7658159" y="5758863"/>
            <a:ext cx="3687035" cy="338554"/>
          </a:xfrm>
          <a:prstGeom prst="rect">
            <a:avLst/>
          </a:prstGeom>
          <a:noFill/>
        </p:spPr>
        <p:txBody>
          <a:bodyPr wrap="none" rtlCol="0">
            <a:spAutoFit/>
          </a:bodyPr>
          <a:lstStyle/>
          <a:p>
            <a:pPr algn="r"/>
            <a:r>
              <a:rPr lang="es-ES" sz="1600" b="1" dirty="0"/>
              <a:t>E. G. W. (Profetas y reyes, pg. 367-368)</a:t>
            </a:r>
          </a:p>
        </p:txBody>
      </p:sp>
    </p:spTree>
    <p:extLst>
      <p:ext uri="{BB962C8B-B14F-4D97-AF65-F5344CB8AC3E}">
        <p14:creationId xmlns:p14="http://schemas.microsoft.com/office/powerpoint/2010/main" val="12903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40000" r="-8000" b="-16000"/>
          </a:stretch>
        </a:blipFill>
        <a:effectLst/>
      </p:bgPr>
    </p:bg>
    <p:spTree>
      <p:nvGrpSpPr>
        <p:cNvPr id="1" name="">
          <a:extLst>
            <a:ext uri="{FF2B5EF4-FFF2-40B4-BE49-F238E27FC236}">
              <a16:creationId xmlns:a16="http://schemas.microsoft.com/office/drawing/2014/main" id="{7B5997C1-47AD-5DAC-BCF3-F68012040DE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229A633-8D73-D13A-A17B-86D942B2E4C3}"/>
              </a:ext>
            </a:extLst>
          </p:cNvPr>
          <p:cNvSpPr txBox="1"/>
          <p:nvPr/>
        </p:nvSpPr>
        <p:spPr>
          <a:xfrm>
            <a:off x="509117" y="323445"/>
            <a:ext cx="7487882" cy="1754326"/>
          </a:xfrm>
          <a:prstGeom prst="rect">
            <a:avLst/>
          </a:prstGeom>
          <a:noFill/>
        </p:spPr>
        <p:txBody>
          <a:bodyPr wrap="square">
            <a:spAutoFit/>
          </a:bodyPr>
          <a:lstStyle/>
          <a:p>
            <a:pPr algn="ctr"/>
            <a:r>
              <a:rPr lang="es-ES" sz="5400" b="1" dirty="0">
                <a:ln w="10160">
                  <a:noFill/>
                  <a:prstDash val="solid"/>
                </a:ln>
                <a:gradFill>
                  <a:gsLst>
                    <a:gs pos="50000">
                      <a:srgbClr val="50323E"/>
                    </a:gs>
                    <a:gs pos="39000">
                      <a:srgbClr val="6A4252"/>
                    </a:gs>
                    <a:gs pos="89000">
                      <a:srgbClr val="805063"/>
                    </a:gs>
                  </a:gsLst>
                  <a:path path="circle">
                    <a:fillToRect l="50000" t="130000" r="50000" b="-30000"/>
                  </a:path>
                </a:gradFill>
                <a:effectLst>
                  <a:outerShdw blurRad="38100" dist="22860" dir="5400000" algn="tl" rotWithShape="0">
                    <a:srgbClr val="000000">
                      <a:alpha val="30000"/>
                    </a:srgbClr>
                  </a:outerShdw>
                </a:effectLst>
              </a:rPr>
              <a:t>EL CONOCIMIENTO DEL TIEMPO DEL FIN</a:t>
            </a:r>
          </a:p>
        </p:txBody>
      </p:sp>
      <p:pic>
        <p:nvPicPr>
          <p:cNvPr id="4" name="Imagen 3" descr="Imagen que contiene muñeca, pequeño, perro, tabla&#10;&#10;El contenido generado por IA puede ser incorrecto.">
            <a:extLst>
              <a:ext uri="{FF2B5EF4-FFF2-40B4-BE49-F238E27FC236}">
                <a16:creationId xmlns:a16="http://schemas.microsoft.com/office/drawing/2014/main" id="{BCDACB36-47D8-7AB1-6FB2-A8E93CEFCF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49079"/>
            <a:ext cx="8506115" cy="3308922"/>
          </a:xfrm>
          <a:prstGeom prst="roundRect">
            <a:avLst>
              <a:gd name="adj" fmla="val 137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Un dibujo de una persona&#10;&#10;El contenido generado por IA puede ser incorrecto.">
            <a:extLst>
              <a:ext uri="{FF2B5EF4-FFF2-40B4-BE49-F238E27FC236}">
                <a16:creationId xmlns:a16="http://schemas.microsoft.com/office/drawing/2014/main" id="{1E8B99F8-2DA3-1397-7EEA-394F2125823C}"/>
              </a:ext>
            </a:extLst>
          </p:cNvPr>
          <p:cNvPicPr>
            <a:picLocks noChangeAspect="1"/>
          </p:cNvPicPr>
          <p:nvPr/>
        </p:nvPicPr>
        <p:blipFill>
          <a:blip r:embed="rId4">
            <a:extLst>
              <a:ext uri="{28A0092B-C50C-407E-A947-70E740481C1C}">
                <a14:useLocalDpi xmlns:a14="http://schemas.microsoft.com/office/drawing/2010/main"/>
              </a:ext>
            </a:extLst>
          </a:blip>
          <a:srcRect r="16280"/>
          <a:stretch/>
        </p:blipFill>
        <p:spPr>
          <a:xfrm>
            <a:off x="8506115" y="0"/>
            <a:ext cx="3685885" cy="6858000"/>
          </a:xfrm>
          <a:prstGeom prst="roundRect">
            <a:avLst>
              <a:gd name="adj" fmla="val 121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2506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388</TotalTime>
  <Words>1618</Words>
  <Application>Microsoft Office PowerPoint</Application>
  <PresentationFormat>Panorámica</PresentationFormat>
  <Paragraphs>78</Paragraphs>
  <Slides>12</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12</vt:i4>
      </vt:variant>
    </vt:vector>
  </HeadingPairs>
  <TitlesOfParts>
    <vt:vector size="23" baseType="lpstr">
      <vt:lpstr>Aptos</vt:lpstr>
      <vt:lpstr>Constantia</vt:lpstr>
      <vt:lpstr>Times New Roman</vt:lpstr>
      <vt:lpstr>Berlin Sans FB</vt:lpstr>
      <vt:lpstr>Aptos Display</vt:lpstr>
      <vt:lpstr>Calibri</vt:lpstr>
      <vt:lpstr>Arial</vt:lpstr>
      <vt:lpstr>Avenir Next LT Pro</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73</cp:revision>
  <dcterms:created xsi:type="dcterms:W3CDTF">2025-04-06T06:03:04Z</dcterms:created>
  <dcterms:modified xsi:type="dcterms:W3CDTF">2025-04-22T18:34:49Z</dcterms:modified>
</cp:coreProperties>
</file>