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2" r:id="rId3"/>
    <p:sldId id="308" r:id="rId4"/>
    <p:sldId id="257" r:id="rId5"/>
    <p:sldId id="258" r:id="rId6"/>
    <p:sldId id="259" r:id="rId7"/>
    <p:sldId id="260" r:id="rId8"/>
    <p:sldId id="311" r:id="rId9"/>
    <p:sldId id="262" r:id="rId10"/>
    <p:sldId id="263" r:id="rId11"/>
    <p:sldId id="264" r:id="rId12"/>
    <p:sldId id="31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603B"/>
    <a:srgbClr val="385A3F"/>
    <a:srgbClr val="8A1820"/>
    <a:srgbClr val="F5C4C8"/>
    <a:srgbClr val="8B7347"/>
    <a:srgbClr val="E7DFD0"/>
    <a:srgbClr val="46724F"/>
    <a:srgbClr val="CEE1D2"/>
    <a:srgbClr val="36174D"/>
    <a:srgbClr val="9F3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3F0F3-9BDC-4DE6-9902-B1548EB6B682}" type="doc">
      <dgm:prSet loTypeId="urn:microsoft.com/office/officeart/2005/8/layout/hList9" loCatId="list" qsTypeId="urn:microsoft.com/office/officeart/2005/8/quickstyle/simple5" qsCatId="simple" csTypeId="urn:microsoft.com/office/officeart/2005/8/colors/colorful5" csCatId="colorful" phldr="1"/>
      <dgm:spPr/>
      <dgm:t>
        <a:bodyPr/>
        <a:lstStyle/>
        <a:p>
          <a:endParaRPr lang="es-ES"/>
        </a:p>
      </dgm:t>
    </dgm:pt>
    <dgm:pt modelId="{5CE34E81-EC45-4E7C-8C5C-4B3D43FE19F7}">
      <dgm:prSet phldrT="[Texto]"/>
      <dgm:spPr/>
      <dgm:t>
        <a:bodyPr/>
        <a:lstStyle/>
        <a:p>
          <a:r>
            <a:rPr lang="es-ES" b="1" dirty="0">
              <a:effectLst>
                <a:outerShdw blurRad="38100" dist="38100" dir="2700000" algn="tl">
                  <a:srgbClr val="000000">
                    <a:alpha val="43137"/>
                  </a:srgbClr>
                </a:outerShdw>
              </a:effectLst>
            </a:rPr>
            <a:t>Jonás</a:t>
          </a:r>
        </a:p>
      </dgm:t>
    </dgm:pt>
    <dgm:pt modelId="{6608C44B-33F0-4AEB-AF37-220A57DFC81A}" type="parTrans" cxnId="{932EF9E6-BE9D-4A81-9BC8-3F58E0D04904}">
      <dgm:prSet/>
      <dgm:spPr/>
      <dgm:t>
        <a:bodyPr/>
        <a:lstStyle/>
        <a:p>
          <a:endParaRPr lang="es-ES"/>
        </a:p>
      </dgm:t>
    </dgm:pt>
    <dgm:pt modelId="{FCB92998-8CE7-4493-B075-9C5DF987A814}" type="sibTrans" cxnId="{932EF9E6-BE9D-4A81-9BC8-3F58E0D04904}">
      <dgm:prSet/>
      <dgm:spPr/>
      <dgm:t>
        <a:bodyPr/>
        <a:lstStyle/>
        <a:p>
          <a:endParaRPr lang="es-ES"/>
        </a:p>
      </dgm:t>
    </dgm:pt>
    <dgm:pt modelId="{F81864EA-FC51-45FE-B6E1-73AFA4E300F2}">
      <dgm:prSet phldrT="[Texto]" custT="1"/>
      <dgm:spPr>
        <a:solidFill>
          <a:srgbClr val="858200">
            <a:alpha val="89804"/>
          </a:srgb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39700" prst="cross"/>
        </a:sp3d>
      </dgm:spPr>
      <dgm:t>
        <a:bodyPr/>
        <a:lstStyle/>
        <a:p>
          <a:r>
            <a:rPr lang="es-ES" sz="1800" b="1" dirty="0">
              <a:solidFill>
                <a:schemeClr val="bg1"/>
              </a:solidFill>
              <a:effectLst>
                <a:outerShdw blurRad="38100" dist="38100" dir="2700000" algn="tl">
                  <a:srgbClr val="000000">
                    <a:alpha val="43137"/>
                  </a:srgbClr>
                </a:outerShdw>
              </a:effectLst>
            </a:rPr>
            <a:t>Pasó 3 días en el vientre del pez por sus pecados</a:t>
          </a:r>
        </a:p>
      </dgm:t>
    </dgm:pt>
    <dgm:pt modelId="{6EC05030-6419-47F1-B3D3-AD3DA1826B17}" type="parTrans" cxnId="{CE28E842-4DFF-4B9D-8324-A5E590AEE977}">
      <dgm:prSet/>
      <dgm:spPr/>
      <dgm:t>
        <a:bodyPr/>
        <a:lstStyle/>
        <a:p>
          <a:endParaRPr lang="es-ES"/>
        </a:p>
      </dgm:t>
    </dgm:pt>
    <dgm:pt modelId="{E2EAC2F4-D1E6-4DF6-8F2A-337EAE2ACE4D}" type="sibTrans" cxnId="{CE28E842-4DFF-4B9D-8324-A5E590AEE977}">
      <dgm:prSet/>
      <dgm:spPr/>
      <dgm:t>
        <a:bodyPr/>
        <a:lstStyle/>
        <a:p>
          <a:endParaRPr lang="es-ES"/>
        </a:p>
      </dgm:t>
    </dgm:pt>
    <dgm:pt modelId="{942317F9-5FF4-41A7-BA9E-2D5F23666727}">
      <dgm:prSet phldrT="[Texto]"/>
      <dgm:spPr/>
      <dgm:t>
        <a:bodyPr/>
        <a:lstStyle/>
        <a:p>
          <a:r>
            <a:rPr lang="es-ES" b="1" dirty="0">
              <a:effectLst>
                <a:outerShdw blurRad="38100" dist="38100" dir="2700000" algn="tl">
                  <a:srgbClr val="000000">
                    <a:alpha val="43137"/>
                  </a:srgbClr>
                </a:outerShdw>
              </a:effectLst>
            </a:rPr>
            <a:t>Jesús</a:t>
          </a:r>
        </a:p>
      </dgm:t>
    </dgm:pt>
    <dgm:pt modelId="{41B0CA05-57C4-4D72-9438-815F8ED2441C}" type="parTrans" cxnId="{A0720502-1B68-41B1-9913-6C76864C2D73}">
      <dgm:prSet/>
      <dgm:spPr/>
      <dgm:t>
        <a:bodyPr/>
        <a:lstStyle/>
        <a:p>
          <a:endParaRPr lang="es-ES"/>
        </a:p>
      </dgm:t>
    </dgm:pt>
    <dgm:pt modelId="{E1F3824F-B85F-4279-9AA4-57236FEC58F9}" type="sibTrans" cxnId="{A0720502-1B68-41B1-9913-6C76864C2D73}">
      <dgm:prSet/>
      <dgm:spPr/>
      <dgm:t>
        <a:bodyPr/>
        <a:lstStyle/>
        <a:p>
          <a:endParaRPr lang="es-ES"/>
        </a:p>
      </dgm:t>
    </dgm:pt>
    <dgm:pt modelId="{3F7615E4-C383-4D95-A709-A20181319EA0}">
      <dgm:prSet phldrT="[Texto]" custT="1"/>
      <dgm:spPr>
        <a:solidFill>
          <a:schemeClr val="accent3">
            <a:lumMod val="75000"/>
            <a:alpha val="9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39700" prst="cross"/>
        </a:sp3d>
      </dgm:spPr>
      <dgm:t>
        <a:bodyPr/>
        <a:lstStyle/>
        <a:p>
          <a:r>
            <a:rPr lang="es-ES" sz="1800" b="1" dirty="0">
              <a:solidFill>
                <a:schemeClr val="bg1"/>
              </a:solidFill>
              <a:effectLst>
                <a:outerShdw blurRad="38100" dist="38100" dir="2700000" algn="tl">
                  <a:srgbClr val="000000">
                    <a:alpha val="43137"/>
                  </a:srgbClr>
                </a:outerShdw>
              </a:effectLst>
            </a:rPr>
            <a:t>Pasó 3 días en la tumba por nuestros pecados</a:t>
          </a:r>
        </a:p>
      </dgm:t>
    </dgm:pt>
    <dgm:pt modelId="{0CE60DBC-A665-4A93-9CD8-09875C6E1932}" type="parTrans" cxnId="{211109C7-A730-4566-9125-851FD6D855F9}">
      <dgm:prSet/>
      <dgm:spPr/>
      <dgm:t>
        <a:bodyPr/>
        <a:lstStyle/>
        <a:p>
          <a:endParaRPr lang="es-ES"/>
        </a:p>
      </dgm:t>
    </dgm:pt>
    <dgm:pt modelId="{C3A085D2-2BB3-4A7D-8341-79B0C2D31208}" type="sibTrans" cxnId="{211109C7-A730-4566-9125-851FD6D855F9}">
      <dgm:prSet/>
      <dgm:spPr/>
      <dgm:t>
        <a:bodyPr/>
        <a:lstStyle/>
        <a:p>
          <a:endParaRPr lang="es-ES"/>
        </a:p>
      </dgm:t>
    </dgm:pt>
    <dgm:pt modelId="{E99562DB-83D8-4C3D-91E6-727328597902}">
      <dgm:prSet phldrT="[Texto]" custT="1"/>
      <dgm:spPr>
        <a:solidFill>
          <a:schemeClr val="accent5">
            <a:lumMod val="50000"/>
            <a:alpha val="9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39700" prst="cross"/>
        </a:sp3d>
      </dgm:spPr>
      <dgm:t>
        <a:bodyPr/>
        <a:lstStyle/>
        <a:p>
          <a:r>
            <a:rPr lang="es-ES" sz="1800" b="1" dirty="0">
              <a:solidFill>
                <a:schemeClr val="bg1"/>
              </a:solidFill>
              <a:effectLst>
                <a:outerShdw blurRad="38100" dist="38100" dir="2700000" algn="tl">
                  <a:srgbClr val="000000">
                    <a:alpha val="43137"/>
                  </a:srgbClr>
                </a:outerShdw>
              </a:effectLst>
            </a:rPr>
            <a:t>No deseaba ir a Nínive para salvarla</a:t>
          </a:r>
        </a:p>
      </dgm:t>
    </dgm:pt>
    <dgm:pt modelId="{B84CA5D3-4E14-4CF0-AB7D-507F8AF92CB8}" type="parTrans" cxnId="{CE4C05AA-1B5F-4D2E-9210-429A02E291AB}">
      <dgm:prSet/>
      <dgm:spPr/>
      <dgm:t>
        <a:bodyPr/>
        <a:lstStyle/>
        <a:p>
          <a:endParaRPr lang="es-ES"/>
        </a:p>
      </dgm:t>
    </dgm:pt>
    <dgm:pt modelId="{263EBFFA-26D8-4975-9491-E8FE8F5494BA}" type="sibTrans" cxnId="{CE4C05AA-1B5F-4D2E-9210-429A02E291AB}">
      <dgm:prSet/>
      <dgm:spPr/>
      <dgm:t>
        <a:bodyPr/>
        <a:lstStyle/>
        <a:p>
          <a:endParaRPr lang="es-ES"/>
        </a:p>
      </dgm:t>
    </dgm:pt>
    <dgm:pt modelId="{CD560A2C-9894-43EC-B22A-E7C70E81D335}">
      <dgm:prSet phldrT="[Texto]" custT="1"/>
      <dgm:spPr>
        <a:solidFill>
          <a:schemeClr val="accent6">
            <a:lumMod val="50000"/>
            <a:alpha val="90000"/>
          </a:schemeClr>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39700" prst="cross"/>
        </a:sp3d>
      </dgm:spPr>
      <dgm:t>
        <a:bodyPr/>
        <a:lstStyle/>
        <a:p>
          <a:r>
            <a:rPr lang="es-ES" sz="1800" b="1" dirty="0">
              <a:solidFill>
                <a:schemeClr val="bg1"/>
              </a:solidFill>
              <a:effectLst>
                <a:outerShdw blurRad="38100" dist="38100" dir="2700000" algn="tl">
                  <a:srgbClr val="000000">
                    <a:alpha val="43137"/>
                  </a:srgbClr>
                </a:outerShdw>
              </a:effectLst>
            </a:rPr>
            <a:t>Vino voluntariamente a nuestro mundo para salvarnos</a:t>
          </a:r>
        </a:p>
      </dgm:t>
    </dgm:pt>
    <dgm:pt modelId="{84891EBF-91E8-47D8-8E3E-9CD623541D12}" type="parTrans" cxnId="{B20EBEC2-53BB-433C-AF7F-27D9ADEE947F}">
      <dgm:prSet/>
      <dgm:spPr/>
      <dgm:t>
        <a:bodyPr/>
        <a:lstStyle/>
        <a:p>
          <a:endParaRPr lang="es-ES"/>
        </a:p>
      </dgm:t>
    </dgm:pt>
    <dgm:pt modelId="{19E20280-13E8-44EA-AF3F-75E912DDB81A}" type="sibTrans" cxnId="{B20EBEC2-53BB-433C-AF7F-27D9ADEE947F}">
      <dgm:prSet/>
      <dgm:spPr/>
      <dgm:t>
        <a:bodyPr/>
        <a:lstStyle/>
        <a:p>
          <a:endParaRPr lang="es-ES"/>
        </a:p>
      </dgm:t>
    </dgm:pt>
    <dgm:pt modelId="{0402927E-2AEB-4508-A482-6F87F0E8DCAE}" type="pres">
      <dgm:prSet presAssocID="{3EB3F0F3-9BDC-4DE6-9902-B1548EB6B682}" presName="list" presStyleCnt="0">
        <dgm:presLayoutVars>
          <dgm:dir/>
          <dgm:animLvl val="lvl"/>
        </dgm:presLayoutVars>
      </dgm:prSet>
      <dgm:spPr/>
    </dgm:pt>
    <dgm:pt modelId="{902FDAF3-FF19-4C0C-812C-B1AAD4C0AF91}" type="pres">
      <dgm:prSet presAssocID="{5CE34E81-EC45-4E7C-8C5C-4B3D43FE19F7}" presName="posSpace" presStyleCnt="0"/>
      <dgm:spPr/>
    </dgm:pt>
    <dgm:pt modelId="{C03D6D4B-FB7F-4E85-BA5D-A8B3218A613B}" type="pres">
      <dgm:prSet presAssocID="{5CE34E81-EC45-4E7C-8C5C-4B3D43FE19F7}" presName="vertFlow" presStyleCnt="0"/>
      <dgm:spPr/>
    </dgm:pt>
    <dgm:pt modelId="{7FC1DBA0-DC37-47D6-93A3-3D9291B493CB}" type="pres">
      <dgm:prSet presAssocID="{5CE34E81-EC45-4E7C-8C5C-4B3D43FE19F7}" presName="topSpace" presStyleCnt="0"/>
      <dgm:spPr/>
    </dgm:pt>
    <dgm:pt modelId="{EA44D18E-D19F-480B-8EEE-428C1E712C40}" type="pres">
      <dgm:prSet presAssocID="{5CE34E81-EC45-4E7C-8C5C-4B3D43FE19F7}" presName="firstComp" presStyleCnt="0"/>
      <dgm:spPr/>
    </dgm:pt>
    <dgm:pt modelId="{E77950EC-A913-4BF3-84B7-E12F96D7E25E}" type="pres">
      <dgm:prSet presAssocID="{5CE34E81-EC45-4E7C-8C5C-4B3D43FE19F7}" presName="firstChild" presStyleLbl="bgAccFollowNode1" presStyleIdx="0" presStyleCnt="4" custScaleX="118069" custLinFactNeighborX="10889" custLinFactNeighborY="-30628"/>
      <dgm:spPr/>
    </dgm:pt>
    <dgm:pt modelId="{D6E265B6-F7F4-427B-8E1A-41F6D1FAA554}" type="pres">
      <dgm:prSet presAssocID="{5CE34E81-EC45-4E7C-8C5C-4B3D43FE19F7}" presName="firstChildTx" presStyleLbl="bgAccFollowNode1" presStyleIdx="0" presStyleCnt="4">
        <dgm:presLayoutVars>
          <dgm:bulletEnabled val="1"/>
        </dgm:presLayoutVars>
      </dgm:prSet>
      <dgm:spPr/>
    </dgm:pt>
    <dgm:pt modelId="{B830ADA3-76EB-4D53-97BD-52C0F612879B}" type="pres">
      <dgm:prSet presAssocID="{F81864EA-FC51-45FE-B6E1-73AFA4E300F2}" presName="comp" presStyleCnt="0"/>
      <dgm:spPr/>
    </dgm:pt>
    <dgm:pt modelId="{F930C68F-D506-4DE1-B798-25BB9C789192}" type="pres">
      <dgm:prSet presAssocID="{F81864EA-FC51-45FE-B6E1-73AFA4E300F2}" presName="child" presStyleLbl="bgAccFollowNode1" presStyleIdx="1" presStyleCnt="4" custScaleX="118069" custLinFactNeighborX="10889" custLinFactNeighborY="-30628"/>
      <dgm:spPr/>
    </dgm:pt>
    <dgm:pt modelId="{197ABF42-494D-4015-BA68-72865807E67F}" type="pres">
      <dgm:prSet presAssocID="{F81864EA-FC51-45FE-B6E1-73AFA4E300F2}" presName="childTx" presStyleLbl="bgAccFollowNode1" presStyleIdx="1" presStyleCnt="4">
        <dgm:presLayoutVars>
          <dgm:bulletEnabled val="1"/>
        </dgm:presLayoutVars>
      </dgm:prSet>
      <dgm:spPr/>
    </dgm:pt>
    <dgm:pt modelId="{6F990D60-2B93-4DFC-BCC6-566FAE515AAF}" type="pres">
      <dgm:prSet presAssocID="{5CE34E81-EC45-4E7C-8C5C-4B3D43FE19F7}" presName="negSpace" presStyleCnt="0"/>
      <dgm:spPr/>
    </dgm:pt>
    <dgm:pt modelId="{9C74B111-8FAE-4242-9019-9D1AB4021373}" type="pres">
      <dgm:prSet presAssocID="{5CE34E81-EC45-4E7C-8C5C-4B3D43FE19F7}" presName="circle" presStyleLbl="node1" presStyleIdx="0" presStyleCnt="2" custLinFactNeighborX="-18242" custLinFactNeighborY="-26924"/>
      <dgm:spPr/>
    </dgm:pt>
    <dgm:pt modelId="{265B7A62-288E-4263-916B-9FED49C639FD}" type="pres">
      <dgm:prSet presAssocID="{FCB92998-8CE7-4493-B075-9C5DF987A814}" presName="transSpace" presStyleCnt="0"/>
      <dgm:spPr/>
    </dgm:pt>
    <dgm:pt modelId="{31BD97D5-7B39-4718-B1CE-F0950E200F14}" type="pres">
      <dgm:prSet presAssocID="{942317F9-5FF4-41A7-BA9E-2D5F23666727}" presName="posSpace" presStyleCnt="0"/>
      <dgm:spPr/>
    </dgm:pt>
    <dgm:pt modelId="{8187E770-5B6C-4E89-B1BA-48028D377FD6}" type="pres">
      <dgm:prSet presAssocID="{942317F9-5FF4-41A7-BA9E-2D5F23666727}" presName="vertFlow" presStyleCnt="0"/>
      <dgm:spPr/>
    </dgm:pt>
    <dgm:pt modelId="{73B44FA5-47DD-4540-AB0A-CEF017A3D10A}" type="pres">
      <dgm:prSet presAssocID="{942317F9-5FF4-41A7-BA9E-2D5F23666727}" presName="topSpace" presStyleCnt="0"/>
      <dgm:spPr/>
    </dgm:pt>
    <dgm:pt modelId="{B92B6DE7-4A63-4283-928A-B4284DFF85BA}" type="pres">
      <dgm:prSet presAssocID="{942317F9-5FF4-41A7-BA9E-2D5F23666727}" presName="firstComp" presStyleCnt="0"/>
      <dgm:spPr/>
    </dgm:pt>
    <dgm:pt modelId="{215255BA-36E1-4E47-9AF5-EDD11B9B2FA5}" type="pres">
      <dgm:prSet presAssocID="{942317F9-5FF4-41A7-BA9E-2D5F23666727}" presName="firstChild" presStyleLbl="bgAccFollowNode1" presStyleIdx="2" presStyleCnt="4" custScaleX="118069" custLinFactNeighborX="3465" custLinFactNeighborY="-28000"/>
      <dgm:spPr/>
    </dgm:pt>
    <dgm:pt modelId="{ADFE91C1-FFBE-45AA-BF7C-D8E82655EC04}" type="pres">
      <dgm:prSet presAssocID="{942317F9-5FF4-41A7-BA9E-2D5F23666727}" presName="firstChildTx" presStyleLbl="bgAccFollowNode1" presStyleIdx="2" presStyleCnt="4">
        <dgm:presLayoutVars>
          <dgm:bulletEnabled val="1"/>
        </dgm:presLayoutVars>
      </dgm:prSet>
      <dgm:spPr/>
    </dgm:pt>
    <dgm:pt modelId="{9C40948B-F887-4572-881F-A35D68FC156A}" type="pres">
      <dgm:prSet presAssocID="{3F7615E4-C383-4D95-A709-A20181319EA0}" presName="comp" presStyleCnt="0"/>
      <dgm:spPr/>
    </dgm:pt>
    <dgm:pt modelId="{17D8F1CF-8644-4D0F-B4B4-18A6A8D733B3}" type="pres">
      <dgm:prSet presAssocID="{3F7615E4-C383-4D95-A709-A20181319EA0}" presName="child" presStyleLbl="bgAccFollowNode1" presStyleIdx="3" presStyleCnt="4" custScaleX="118069" custLinFactNeighborX="3465" custLinFactNeighborY="-28000"/>
      <dgm:spPr/>
    </dgm:pt>
    <dgm:pt modelId="{5A2FD420-D7F8-43F2-B897-F5E41285C992}" type="pres">
      <dgm:prSet presAssocID="{3F7615E4-C383-4D95-A709-A20181319EA0}" presName="childTx" presStyleLbl="bgAccFollowNode1" presStyleIdx="3" presStyleCnt="4">
        <dgm:presLayoutVars>
          <dgm:bulletEnabled val="1"/>
        </dgm:presLayoutVars>
      </dgm:prSet>
      <dgm:spPr/>
    </dgm:pt>
    <dgm:pt modelId="{89A6255E-633F-413D-A4AD-09E2EC0D971B}" type="pres">
      <dgm:prSet presAssocID="{942317F9-5FF4-41A7-BA9E-2D5F23666727}" presName="negSpace" presStyleCnt="0"/>
      <dgm:spPr/>
    </dgm:pt>
    <dgm:pt modelId="{A12CDBB6-234D-498F-9FC1-7C1DC97767A2}" type="pres">
      <dgm:prSet presAssocID="{942317F9-5FF4-41A7-BA9E-2D5F23666727}" presName="circle" presStyleLbl="node1" presStyleIdx="1" presStyleCnt="2" custLinFactNeighborX="-21724" custLinFactNeighborY="-26924"/>
      <dgm:spPr/>
    </dgm:pt>
  </dgm:ptLst>
  <dgm:cxnLst>
    <dgm:cxn modelId="{A0720502-1B68-41B1-9913-6C76864C2D73}" srcId="{3EB3F0F3-9BDC-4DE6-9902-B1548EB6B682}" destId="{942317F9-5FF4-41A7-BA9E-2D5F23666727}" srcOrd="1" destOrd="0" parTransId="{41B0CA05-57C4-4D72-9438-815F8ED2441C}" sibTransId="{E1F3824F-B85F-4279-9AA4-57236FEC58F9}"/>
    <dgm:cxn modelId="{90B5B33A-E5C7-4B9C-9372-D8A715E0CD00}" type="presOf" srcId="{3F7615E4-C383-4D95-A709-A20181319EA0}" destId="{17D8F1CF-8644-4D0F-B4B4-18A6A8D733B3}" srcOrd="0" destOrd="0" presId="urn:microsoft.com/office/officeart/2005/8/layout/hList9"/>
    <dgm:cxn modelId="{CE28E842-4DFF-4B9D-8324-A5E590AEE977}" srcId="{5CE34E81-EC45-4E7C-8C5C-4B3D43FE19F7}" destId="{F81864EA-FC51-45FE-B6E1-73AFA4E300F2}" srcOrd="1" destOrd="0" parTransId="{6EC05030-6419-47F1-B3D3-AD3DA1826B17}" sibTransId="{E2EAC2F4-D1E6-4DF6-8F2A-337EAE2ACE4D}"/>
    <dgm:cxn modelId="{52EDC644-6152-4898-B0DB-23DA5C13F36C}" type="presOf" srcId="{3EB3F0F3-9BDC-4DE6-9902-B1548EB6B682}" destId="{0402927E-2AEB-4508-A482-6F87F0E8DCAE}" srcOrd="0" destOrd="0" presId="urn:microsoft.com/office/officeart/2005/8/layout/hList9"/>
    <dgm:cxn modelId="{AA80C953-B488-4965-B67F-E879355541DD}" type="presOf" srcId="{F81864EA-FC51-45FE-B6E1-73AFA4E300F2}" destId="{F930C68F-D506-4DE1-B798-25BB9C789192}" srcOrd="0" destOrd="0" presId="urn:microsoft.com/office/officeart/2005/8/layout/hList9"/>
    <dgm:cxn modelId="{5867F081-CA4E-437B-84AC-F2544D43358A}" type="presOf" srcId="{CD560A2C-9894-43EC-B22A-E7C70E81D335}" destId="{215255BA-36E1-4E47-9AF5-EDD11B9B2FA5}" srcOrd="0" destOrd="0" presId="urn:microsoft.com/office/officeart/2005/8/layout/hList9"/>
    <dgm:cxn modelId="{E6FEAD8E-1CCB-4491-8622-3D29DB21A7FA}" type="presOf" srcId="{F81864EA-FC51-45FE-B6E1-73AFA4E300F2}" destId="{197ABF42-494D-4015-BA68-72865807E67F}" srcOrd="1" destOrd="0" presId="urn:microsoft.com/office/officeart/2005/8/layout/hList9"/>
    <dgm:cxn modelId="{3B68ED91-3E5C-4DA6-AB3C-8BBCB6F47D96}" type="presOf" srcId="{E99562DB-83D8-4C3D-91E6-727328597902}" destId="{E77950EC-A913-4BF3-84B7-E12F96D7E25E}" srcOrd="0" destOrd="0" presId="urn:microsoft.com/office/officeart/2005/8/layout/hList9"/>
    <dgm:cxn modelId="{3070E79D-0489-4E42-84EC-3E2CF6DB4E4B}" type="presOf" srcId="{CD560A2C-9894-43EC-B22A-E7C70E81D335}" destId="{ADFE91C1-FFBE-45AA-BF7C-D8E82655EC04}" srcOrd="1" destOrd="0" presId="urn:microsoft.com/office/officeart/2005/8/layout/hList9"/>
    <dgm:cxn modelId="{CE4C05AA-1B5F-4D2E-9210-429A02E291AB}" srcId="{5CE34E81-EC45-4E7C-8C5C-4B3D43FE19F7}" destId="{E99562DB-83D8-4C3D-91E6-727328597902}" srcOrd="0" destOrd="0" parTransId="{B84CA5D3-4E14-4CF0-AB7D-507F8AF92CB8}" sibTransId="{263EBFFA-26D8-4975-9491-E8FE8F5494BA}"/>
    <dgm:cxn modelId="{4E9FBEAE-99BA-4E2B-8AC6-C6F3AC18E34E}" type="presOf" srcId="{5CE34E81-EC45-4E7C-8C5C-4B3D43FE19F7}" destId="{9C74B111-8FAE-4242-9019-9D1AB4021373}" srcOrd="0" destOrd="0" presId="urn:microsoft.com/office/officeart/2005/8/layout/hList9"/>
    <dgm:cxn modelId="{3E54CBBC-7518-49CC-B30D-0051FC0DF160}" type="presOf" srcId="{E99562DB-83D8-4C3D-91E6-727328597902}" destId="{D6E265B6-F7F4-427B-8E1A-41F6D1FAA554}" srcOrd="1" destOrd="0" presId="urn:microsoft.com/office/officeart/2005/8/layout/hList9"/>
    <dgm:cxn modelId="{B20EBEC2-53BB-433C-AF7F-27D9ADEE947F}" srcId="{942317F9-5FF4-41A7-BA9E-2D5F23666727}" destId="{CD560A2C-9894-43EC-B22A-E7C70E81D335}" srcOrd="0" destOrd="0" parTransId="{84891EBF-91E8-47D8-8E3E-9CD623541D12}" sibTransId="{19E20280-13E8-44EA-AF3F-75E912DDB81A}"/>
    <dgm:cxn modelId="{640FC2C4-F9C1-4A66-B218-F698140AEACB}" type="presOf" srcId="{942317F9-5FF4-41A7-BA9E-2D5F23666727}" destId="{A12CDBB6-234D-498F-9FC1-7C1DC97767A2}" srcOrd="0" destOrd="0" presId="urn:microsoft.com/office/officeart/2005/8/layout/hList9"/>
    <dgm:cxn modelId="{211109C7-A730-4566-9125-851FD6D855F9}" srcId="{942317F9-5FF4-41A7-BA9E-2D5F23666727}" destId="{3F7615E4-C383-4D95-A709-A20181319EA0}" srcOrd="1" destOrd="0" parTransId="{0CE60DBC-A665-4A93-9CD8-09875C6E1932}" sibTransId="{C3A085D2-2BB3-4A7D-8341-79B0C2D31208}"/>
    <dgm:cxn modelId="{932EF9E6-BE9D-4A81-9BC8-3F58E0D04904}" srcId="{3EB3F0F3-9BDC-4DE6-9902-B1548EB6B682}" destId="{5CE34E81-EC45-4E7C-8C5C-4B3D43FE19F7}" srcOrd="0" destOrd="0" parTransId="{6608C44B-33F0-4AEB-AF37-220A57DFC81A}" sibTransId="{FCB92998-8CE7-4493-B075-9C5DF987A814}"/>
    <dgm:cxn modelId="{B75C40F0-18AE-4475-A336-7D52381BFAB7}" type="presOf" srcId="{3F7615E4-C383-4D95-A709-A20181319EA0}" destId="{5A2FD420-D7F8-43F2-B897-F5E41285C992}" srcOrd="1" destOrd="0" presId="urn:microsoft.com/office/officeart/2005/8/layout/hList9"/>
    <dgm:cxn modelId="{8D5FDF50-CAE5-4BCC-A44F-90A91FB92D70}" type="presParOf" srcId="{0402927E-2AEB-4508-A482-6F87F0E8DCAE}" destId="{902FDAF3-FF19-4C0C-812C-B1AAD4C0AF91}" srcOrd="0" destOrd="0" presId="urn:microsoft.com/office/officeart/2005/8/layout/hList9"/>
    <dgm:cxn modelId="{F0B6D5C6-4DCB-4193-83C8-71A6AE287B00}" type="presParOf" srcId="{0402927E-2AEB-4508-A482-6F87F0E8DCAE}" destId="{C03D6D4B-FB7F-4E85-BA5D-A8B3218A613B}" srcOrd="1" destOrd="0" presId="urn:microsoft.com/office/officeart/2005/8/layout/hList9"/>
    <dgm:cxn modelId="{34C86FFA-FF9E-479B-8AD2-37876E511FFE}" type="presParOf" srcId="{C03D6D4B-FB7F-4E85-BA5D-A8B3218A613B}" destId="{7FC1DBA0-DC37-47D6-93A3-3D9291B493CB}" srcOrd="0" destOrd="0" presId="urn:microsoft.com/office/officeart/2005/8/layout/hList9"/>
    <dgm:cxn modelId="{C7DA3FE0-2FDA-47DC-BBCE-B4EBC70D858B}" type="presParOf" srcId="{C03D6D4B-FB7F-4E85-BA5D-A8B3218A613B}" destId="{EA44D18E-D19F-480B-8EEE-428C1E712C40}" srcOrd="1" destOrd="0" presId="urn:microsoft.com/office/officeart/2005/8/layout/hList9"/>
    <dgm:cxn modelId="{F5D5200C-19F0-4DB2-BE07-0ED243C4A93E}" type="presParOf" srcId="{EA44D18E-D19F-480B-8EEE-428C1E712C40}" destId="{E77950EC-A913-4BF3-84B7-E12F96D7E25E}" srcOrd="0" destOrd="0" presId="urn:microsoft.com/office/officeart/2005/8/layout/hList9"/>
    <dgm:cxn modelId="{77626BC3-A317-4D9E-8DE4-3E892B22A2B0}" type="presParOf" srcId="{EA44D18E-D19F-480B-8EEE-428C1E712C40}" destId="{D6E265B6-F7F4-427B-8E1A-41F6D1FAA554}" srcOrd="1" destOrd="0" presId="urn:microsoft.com/office/officeart/2005/8/layout/hList9"/>
    <dgm:cxn modelId="{4D7B7588-346B-4A19-B946-F9D240C37608}" type="presParOf" srcId="{C03D6D4B-FB7F-4E85-BA5D-A8B3218A613B}" destId="{B830ADA3-76EB-4D53-97BD-52C0F612879B}" srcOrd="2" destOrd="0" presId="urn:microsoft.com/office/officeart/2005/8/layout/hList9"/>
    <dgm:cxn modelId="{43D8F1D4-CE4E-43FF-90D6-DD48292B33C0}" type="presParOf" srcId="{B830ADA3-76EB-4D53-97BD-52C0F612879B}" destId="{F930C68F-D506-4DE1-B798-25BB9C789192}" srcOrd="0" destOrd="0" presId="urn:microsoft.com/office/officeart/2005/8/layout/hList9"/>
    <dgm:cxn modelId="{79D24477-6D1B-41C3-BF78-2DE3263757DF}" type="presParOf" srcId="{B830ADA3-76EB-4D53-97BD-52C0F612879B}" destId="{197ABF42-494D-4015-BA68-72865807E67F}" srcOrd="1" destOrd="0" presId="urn:microsoft.com/office/officeart/2005/8/layout/hList9"/>
    <dgm:cxn modelId="{72B53170-65C0-4B5D-B0AD-7E872228AFB1}" type="presParOf" srcId="{0402927E-2AEB-4508-A482-6F87F0E8DCAE}" destId="{6F990D60-2B93-4DFC-BCC6-566FAE515AAF}" srcOrd="2" destOrd="0" presId="urn:microsoft.com/office/officeart/2005/8/layout/hList9"/>
    <dgm:cxn modelId="{B11A3616-0530-4ECF-8F7E-B99639FA95A4}" type="presParOf" srcId="{0402927E-2AEB-4508-A482-6F87F0E8DCAE}" destId="{9C74B111-8FAE-4242-9019-9D1AB4021373}" srcOrd="3" destOrd="0" presId="urn:microsoft.com/office/officeart/2005/8/layout/hList9"/>
    <dgm:cxn modelId="{70FE591D-F4D6-4EC2-A91A-EB43521A1C6D}" type="presParOf" srcId="{0402927E-2AEB-4508-A482-6F87F0E8DCAE}" destId="{265B7A62-288E-4263-916B-9FED49C639FD}" srcOrd="4" destOrd="0" presId="urn:microsoft.com/office/officeart/2005/8/layout/hList9"/>
    <dgm:cxn modelId="{3E8C9EB1-4449-4E09-A0F5-6B553EB83244}" type="presParOf" srcId="{0402927E-2AEB-4508-A482-6F87F0E8DCAE}" destId="{31BD97D5-7B39-4718-B1CE-F0950E200F14}" srcOrd="5" destOrd="0" presId="urn:microsoft.com/office/officeart/2005/8/layout/hList9"/>
    <dgm:cxn modelId="{FA0DD27F-A816-4E04-BBF0-1BC3CCF05FEE}" type="presParOf" srcId="{0402927E-2AEB-4508-A482-6F87F0E8DCAE}" destId="{8187E770-5B6C-4E89-B1BA-48028D377FD6}" srcOrd="6" destOrd="0" presId="urn:microsoft.com/office/officeart/2005/8/layout/hList9"/>
    <dgm:cxn modelId="{85897A51-0A84-49EF-B6EF-3AC155F5CF9D}" type="presParOf" srcId="{8187E770-5B6C-4E89-B1BA-48028D377FD6}" destId="{73B44FA5-47DD-4540-AB0A-CEF017A3D10A}" srcOrd="0" destOrd="0" presId="urn:microsoft.com/office/officeart/2005/8/layout/hList9"/>
    <dgm:cxn modelId="{8279538B-C1EC-472D-931A-B4FB55ECFC82}" type="presParOf" srcId="{8187E770-5B6C-4E89-B1BA-48028D377FD6}" destId="{B92B6DE7-4A63-4283-928A-B4284DFF85BA}" srcOrd="1" destOrd="0" presId="urn:microsoft.com/office/officeart/2005/8/layout/hList9"/>
    <dgm:cxn modelId="{481DCA7C-916D-48A5-A6B1-4F8B326B075A}" type="presParOf" srcId="{B92B6DE7-4A63-4283-928A-B4284DFF85BA}" destId="{215255BA-36E1-4E47-9AF5-EDD11B9B2FA5}" srcOrd="0" destOrd="0" presId="urn:microsoft.com/office/officeart/2005/8/layout/hList9"/>
    <dgm:cxn modelId="{911F80A6-5595-4B0B-A670-41F8B35FC1B8}" type="presParOf" srcId="{B92B6DE7-4A63-4283-928A-B4284DFF85BA}" destId="{ADFE91C1-FFBE-45AA-BF7C-D8E82655EC04}" srcOrd="1" destOrd="0" presId="urn:microsoft.com/office/officeart/2005/8/layout/hList9"/>
    <dgm:cxn modelId="{7AD5C066-AB71-46EE-BC8E-F06149E6AD28}" type="presParOf" srcId="{8187E770-5B6C-4E89-B1BA-48028D377FD6}" destId="{9C40948B-F887-4572-881F-A35D68FC156A}" srcOrd="2" destOrd="0" presId="urn:microsoft.com/office/officeart/2005/8/layout/hList9"/>
    <dgm:cxn modelId="{FF67389E-ACBF-4950-A2F0-1BAA81DB12FC}" type="presParOf" srcId="{9C40948B-F887-4572-881F-A35D68FC156A}" destId="{17D8F1CF-8644-4D0F-B4B4-18A6A8D733B3}" srcOrd="0" destOrd="0" presId="urn:microsoft.com/office/officeart/2005/8/layout/hList9"/>
    <dgm:cxn modelId="{796B75D1-B164-4CB6-AD87-F916FB46BBF4}" type="presParOf" srcId="{9C40948B-F887-4572-881F-A35D68FC156A}" destId="{5A2FD420-D7F8-43F2-B897-F5E41285C992}" srcOrd="1" destOrd="0" presId="urn:microsoft.com/office/officeart/2005/8/layout/hList9"/>
    <dgm:cxn modelId="{43B35074-6598-4E5C-B316-4FB5D416F1EF}" type="presParOf" srcId="{0402927E-2AEB-4508-A482-6F87F0E8DCAE}" destId="{89A6255E-633F-413D-A4AD-09E2EC0D971B}" srcOrd="7" destOrd="0" presId="urn:microsoft.com/office/officeart/2005/8/layout/hList9"/>
    <dgm:cxn modelId="{F9D9CA2E-D679-4F82-951C-D34727953EC8}" type="presParOf" srcId="{0402927E-2AEB-4508-A482-6F87F0E8DCAE}" destId="{A12CDBB6-234D-498F-9FC1-7C1DC97767A2}"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84710-C05B-4236-A623-3B8C8D9E46C6}" type="doc">
      <dgm:prSet loTypeId="urn:microsoft.com/office/officeart/2005/8/layout/hList9" loCatId="list" qsTypeId="urn:microsoft.com/office/officeart/2005/8/quickstyle/3d2" qsCatId="3D" csTypeId="urn:microsoft.com/office/officeart/2005/8/colors/colorful1" csCatId="colorful" phldr="1"/>
      <dgm:spPr/>
      <dgm:t>
        <a:bodyPr/>
        <a:lstStyle/>
        <a:p>
          <a:endParaRPr lang="es-ES"/>
        </a:p>
      </dgm:t>
    </dgm:pt>
    <dgm:pt modelId="{AE97B3EC-9CE9-4BFA-A60D-A12FF4AEF62C}">
      <dgm:prSet phldrT="[Texto]" custT="1"/>
      <dgm:spPr/>
      <dgm:t>
        <a:bodyPr/>
        <a:lstStyle/>
        <a:p>
          <a:r>
            <a:rPr lang="es-ES" sz="2000" b="1" dirty="0">
              <a:effectLst>
                <a:outerShdw blurRad="38100" dist="38100" dir="2700000" algn="tl">
                  <a:srgbClr val="000000">
                    <a:alpha val="43137"/>
                  </a:srgbClr>
                </a:outerShdw>
              </a:effectLst>
            </a:rPr>
            <a:t>Jonás</a:t>
          </a:r>
        </a:p>
      </dgm:t>
    </dgm:pt>
    <dgm:pt modelId="{73E53072-D9D7-4ACB-8FBF-EDD9DF737B79}" type="parTrans" cxnId="{6CD3C69A-EB89-42C2-8787-DD251962ACD5}">
      <dgm:prSet/>
      <dgm:spPr/>
      <dgm:t>
        <a:bodyPr/>
        <a:lstStyle/>
        <a:p>
          <a:endParaRPr lang="es-ES" b="1"/>
        </a:p>
      </dgm:t>
    </dgm:pt>
    <dgm:pt modelId="{F9F6E3CB-6FB2-48C0-9036-7F7679DA1C6D}" type="sibTrans" cxnId="{6CD3C69A-EB89-42C2-8787-DD251962ACD5}">
      <dgm:prSet/>
      <dgm:spPr/>
      <dgm:t>
        <a:bodyPr/>
        <a:lstStyle/>
        <a:p>
          <a:endParaRPr lang="es-ES" b="1"/>
        </a:p>
      </dgm:t>
    </dgm:pt>
    <dgm:pt modelId="{AED96694-5532-4BA7-B330-7E827E5E6111}">
      <dgm:prSet phldrT="[Texto]" custT="1"/>
      <dgm:spPr>
        <a:solidFill>
          <a:srgbClr val="339933">
            <a:tint val="40000"/>
            <a:alpha val="90000"/>
            <a:hueOff val="0"/>
            <a:satOff val="0"/>
            <a:lumOff val="0"/>
            <a:alphaOff val="0"/>
          </a:srgbClr>
        </a:solidFill>
        <a:ln w="12700" cap="flat" cmpd="sng" algn="ctr">
          <a:solidFill>
            <a:srgbClr val="339933">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gm:spPr>
      <dgm:t>
        <a:bodyPr spcFirstLastPara="0" vert="horz" wrap="square" lIns="0" tIns="0" rIns="72000" bIns="0" numCol="1" spcCol="1270" anchor="ctr" anchorCtr="0"/>
        <a:lstStyle/>
        <a:p>
          <a:pPr marL="0" lvl="0" indent="0" algn="l" defTabSz="800100">
            <a:lnSpc>
              <a:spcPct val="90000"/>
            </a:lnSpc>
            <a:spcBef>
              <a:spcPct val="0"/>
            </a:spcBef>
            <a:spcAft>
              <a:spcPct val="35000"/>
            </a:spcAft>
            <a:buNone/>
          </a:pPr>
          <a:r>
            <a:rPr lang="es-ES" sz="1800" b="1" kern="1200" dirty="0">
              <a:solidFill>
                <a:srgbClr val="385A3F"/>
              </a:solidFill>
              <a:latin typeface="Aptos" panose="02110004020202020204"/>
              <a:ea typeface="+mn-ea"/>
              <a:cs typeface="+mn-cs"/>
            </a:rPr>
            <a:t>Mención del Creador: </a:t>
          </a:r>
          <a:r>
            <a:rPr lang="es-ES" sz="1800" b="1" kern="1200" dirty="0">
              <a:solidFill>
                <a:prstClr val="black">
                  <a:hueOff val="0"/>
                  <a:satOff val="0"/>
                  <a:lumOff val="0"/>
                  <a:alphaOff val="0"/>
                </a:prstClr>
              </a:solidFill>
              <a:latin typeface="Aptos" panose="02110004020202020204"/>
              <a:ea typeface="+mn-ea"/>
              <a:cs typeface="+mn-cs"/>
            </a:rPr>
            <a:t>“temo a Jehová, Dios de los cielos, que hizo el mar y la tierra” (Jon. 1:9)</a:t>
          </a:r>
        </a:p>
      </dgm:t>
    </dgm:pt>
    <dgm:pt modelId="{94AC4CB6-A25D-4005-9749-FCFA49EF3552}" type="parTrans" cxnId="{A7281EAD-2A77-4EC4-AC1D-6BBAED9E4461}">
      <dgm:prSet/>
      <dgm:spPr/>
      <dgm:t>
        <a:bodyPr/>
        <a:lstStyle/>
        <a:p>
          <a:endParaRPr lang="es-ES" b="1"/>
        </a:p>
      </dgm:t>
    </dgm:pt>
    <dgm:pt modelId="{3BDB092A-BAEC-4314-B03F-C39BD8567219}" type="sibTrans" cxnId="{A7281EAD-2A77-4EC4-AC1D-6BBAED9E4461}">
      <dgm:prSet/>
      <dgm:spPr/>
      <dgm:t>
        <a:bodyPr/>
        <a:lstStyle/>
        <a:p>
          <a:endParaRPr lang="es-ES" b="1"/>
        </a:p>
      </dgm:t>
    </dgm:pt>
    <dgm:pt modelId="{0B9496E0-24F8-466A-9ADC-9C33073F40CE}">
      <dgm:prSet phldrT="[Texto]" custT="1"/>
      <dgm:spPr>
        <a:solidFill>
          <a:srgbClr val="CC9900">
            <a:tint val="40000"/>
            <a:alpha val="90000"/>
            <a:hueOff val="0"/>
            <a:satOff val="0"/>
            <a:lumOff val="0"/>
            <a:alphaOff val="0"/>
          </a:srgbClr>
        </a:solidFill>
        <a:ln w="12700" cap="flat" cmpd="sng" algn="ctr">
          <a:solidFill>
            <a:srgbClr val="CC9900">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gm:spPr>
      <dgm:t>
        <a:bodyPr spcFirstLastPara="0" vert="horz" wrap="square" lIns="0" tIns="0" rIns="72000" bIns="0" numCol="1" spcCol="1270" anchor="ctr" anchorCtr="0"/>
        <a:lstStyle/>
        <a:p>
          <a:r>
            <a:rPr lang="es-ES" sz="1800" b="1" kern="1200" dirty="0">
              <a:solidFill>
                <a:srgbClr val="75603B"/>
              </a:solidFill>
            </a:rPr>
            <a:t>Llamado al </a:t>
          </a:r>
          <a:r>
            <a:rPr lang="es-ES" sz="1800" b="1" kern="1200" dirty="0">
              <a:solidFill>
                <a:srgbClr val="75603B"/>
              </a:solidFill>
              <a:latin typeface="Aptos" panose="02110004020202020204"/>
              <a:ea typeface="+mn-ea"/>
              <a:cs typeface="+mn-cs"/>
            </a:rPr>
            <a:t>arrepentimiento</a:t>
          </a:r>
          <a:r>
            <a:rPr lang="es-ES" sz="1800" b="1" kern="1200" dirty="0">
              <a:solidFill>
                <a:srgbClr val="75603B"/>
              </a:solidFill>
            </a:rPr>
            <a:t>: </a:t>
          </a:r>
          <a:r>
            <a:rPr lang="es-ES" sz="1800" b="1" kern="1200" dirty="0"/>
            <a:t>“se convirtieron de su mal camino”</a:t>
          </a:r>
          <a:br>
            <a:rPr lang="es-ES" sz="1800" b="1" kern="1200" dirty="0"/>
          </a:br>
          <a:r>
            <a:rPr lang="es-ES" sz="1800" b="1" kern="1200" dirty="0"/>
            <a:t>(Jon. 3:9-10)</a:t>
          </a:r>
        </a:p>
      </dgm:t>
    </dgm:pt>
    <dgm:pt modelId="{D0166149-6EA6-435D-B53D-9F1EFCE93BA8}" type="parTrans" cxnId="{ADC28177-8629-43D2-9443-2B8647FEF7EA}">
      <dgm:prSet/>
      <dgm:spPr/>
      <dgm:t>
        <a:bodyPr/>
        <a:lstStyle/>
        <a:p>
          <a:endParaRPr lang="es-ES" b="1"/>
        </a:p>
      </dgm:t>
    </dgm:pt>
    <dgm:pt modelId="{52088B64-9DCB-4B3D-93C9-25C7AD24658F}" type="sibTrans" cxnId="{ADC28177-8629-43D2-9443-2B8647FEF7EA}">
      <dgm:prSet/>
      <dgm:spPr/>
      <dgm:t>
        <a:bodyPr/>
        <a:lstStyle/>
        <a:p>
          <a:endParaRPr lang="es-ES" b="1"/>
        </a:p>
      </dgm:t>
    </dgm:pt>
    <dgm:pt modelId="{E671A1E2-B316-4852-A0D1-DA9FA21583B4}">
      <dgm:prSet phldrT="[Texto]" custT="1"/>
      <dgm:spPr/>
      <dgm:t>
        <a:bodyPr/>
        <a:lstStyle/>
        <a:p>
          <a:r>
            <a:rPr lang="es-ES" sz="2000" b="1" dirty="0">
              <a:effectLst>
                <a:outerShdw blurRad="38100" dist="38100" dir="2700000" algn="tl">
                  <a:srgbClr val="000000">
                    <a:alpha val="43137"/>
                  </a:srgbClr>
                </a:outerShdw>
              </a:effectLst>
            </a:rPr>
            <a:t>En el fin</a:t>
          </a:r>
        </a:p>
      </dgm:t>
    </dgm:pt>
    <dgm:pt modelId="{7B2EAE90-A306-4C7D-8816-5C4C8D7BF9BA}" type="parTrans" cxnId="{B623D327-27B5-4409-B578-A6316F9ACD20}">
      <dgm:prSet/>
      <dgm:spPr/>
      <dgm:t>
        <a:bodyPr/>
        <a:lstStyle/>
        <a:p>
          <a:endParaRPr lang="es-ES" b="1"/>
        </a:p>
      </dgm:t>
    </dgm:pt>
    <dgm:pt modelId="{D831080B-5A28-49F1-A97A-3DF0E45EDD9B}" type="sibTrans" cxnId="{B623D327-27B5-4409-B578-A6316F9ACD20}">
      <dgm:prSet/>
      <dgm:spPr/>
      <dgm:t>
        <a:bodyPr/>
        <a:lstStyle/>
        <a:p>
          <a:endParaRPr lang="es-ES" b="1"/>
        </a:p>
      </dgm:t>
    </dgm:pt>
    <dgm:pt modelId="{282BCA4E-E8A9-42A8-9F71-0ED095816648}">
      <dgm:prSet phldrT="[Texto]" custT="1"/>
      <dgm:spPr/>
      <dgm:t>
        <a:bodyPr tIns="0" rIns="72000" bIns="0"/>
        <a:lstStyle/>
        <a:p>
          <a:r>
            <a:rPr lang="es-ES" sz="1800" b="1" dirty="0">
              <a:solidFill>
                <a:srgbClr val="385A3F"/>
              </a:solidFill>
            </a:rPr>
            <a:t>Mención del Creador: </a:t>
          </a:r>
          <a:r>
            <a:rPr lang="es-ES" sz="1800" b="1" dirty="0"/>
            <a:t>“adorad a aquel que hizo el cielo y la tierra, el mar y las fuentes de las aguas” (Ap. 14:7)</a:t>
          </a:r>
        </a:p>
      </dgm:t>
    </dgm:pt>
    <dgm:pt modelId="{E05D2505-538B-48C6-B52F-3108CE96A27D}" type="parTrans" cxnId="{0E8A44EA-048A-45D9-9E4F-6C47A5828E6B}">
      <dgm:prSet/>
      <dgm:spPr/>
      <dgm:t>
        <a:bodyPr/>
        <a:lstStyle/>
        <a:p>
          <a:endParaRPr lang="es-ES" b="1"/>
        </a:p>
      </dgm:t>
    </dgm:pt>
    <dgm:pt modelId="{1BFE365B-E506-414A-991A-7D7221D0A0E3}" type="sibTrans" cxnId="{0E8A44EA-048A-45D9-9E4F-6C47A5828E6B}">
      <dgm:prSet/>
      <dgm:spPr/>
      <dgm:t>
        <a:bodyPr/>
        <a:lstStyle/>
        <a:p>
          <a:endParaRPr lang="es-ES" b="1"/>
        </a:p>
      </dgm:t>
    </dgm:pt>
    <dgm:pt modelId="{7C963DBC-F27E-4770-996E-0AE09BBC4FCE}">
      <dgm:prSet phldrT="[Texto]" custT="1"/>
      <dgm:spPr/>
      <dgm:t>
        <a:bodyPr tIns="0" rIns="72000" bIns="0"/>
        <a:lstStyle/>
        <a:p>
          <a:r>
            <a:rPr lang="es-ES" sz="1800" b="1" dirty="0">
              <a:solidFill>
                <a:srgbClr val="75603B"/>
              </a:solidFill>
            </a:rPr>
            <a:t>Llamado al arrepentimiento: </a:t>
          </a:r>
          <a:r>
            <a:rPr lang="es-ES" sz="1800" b="1" dirty="0"/>
            <a:t>“ha caído Babilonia, […] Salid de ella, pueblo mío”</a:t>
          </a:r>
          <a:br>
            <a:rPr lang="es-ES" sz="1800" b="1" dirty="0"/>
          </a:br>
          <a:r>
            <a:rPr lang="es-ES" sz="1800" b="1" dirty="0"/>
            <a:t>(Ap. 14:8; 18:4)</a:t>
          </a:r>
        </a:p>
      </dgm:t>
    </dgm:pt>
    <dgm:pt modelId="{40E2EE6E-CA44-40BB-95A4-C55888901BCC}" type="parTrans" cxnId="{813B854B-49D0-4D1C-B530-388A7D5937C0}">
      <dgm:prSet/>
      <dgm:spPr/>
      <dgm:t>
        <a:bodyPr/>
        <a:lstStyle/>
        <a:p>
          <a:endParaRPr lang="es-ES" b="1"/>
        </a:p>
      </dgm:t>
    </dgm:pt>
    <dgm:pt modelId="{025A5385-1445-4CC3-B7BE-79AA8462376D}" type="sibTrans" cxnId="{813B854B-49D0-4D1C-B530-388A7D5937C0}">
      <dgm:prSet/>
      <dgm:spPr/>
      <dgm:t>
        <a:bodyPr/>
        <a:lstStyle/>
        <a:p>
          <a:endParaRPr lang="es-ES" b="1"/>
        </a:p>
      </dgm:t>
    </dgm:pt>
    <dgm:pt modelId="{63C4C901-DC87-4477-B67B-5B334D576F52}">
      <dgm:prSet phldrT="[Texto]" custT="1"/>
      <dgm:spPr>
        <a:solidFill>
          <a:srgbClr val="CC0000">
            <a:lumMod val="20000"/>
            <a:lumOff val="80000"/>
            <a:alpha val="90000"/>
          </a:srgbClr>
        </a:solidFill>
        <a:ln w="12700" cap="flat" cmpd="sng" algn="ctr">
          <a:solidFill>
            <a:srgbClr val="0099CC">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gm:spPr>
      <dgm:t>
        <a:bodyPr spcFirstLastPara="0" vert="horz" wrap="square" lIns="0" tIns="0" rIns="72000" bIns="0" numCol="1" spcCol="1270" anchor="ctr" anchorCtr="0"/>
        <a:lstStyle/>
        <a:p>
          <a:r>
            <a:rPr lang="es-ES" sz="1800" b="1" kern="1200" dirty="0">
              <a:solidFill>
                <a:srgbClr val="8A1820"/>
              </a:solidFill>
            </a:rPr>
            <a:t>Aviso de destrucción: </a:t>
          </a:r>
          <a:r>
            <a:rPr lang="es-ES" sz="1800" b="1" kern="1200" dirty="0"/>
            <a:t>“De </a:t>
          </a:r>
          <a:r>
            <a:rPr lang="es-ES" sz="1800" b="1" kern="1200" dirty="0">
              <a:solidFill>
                <a:prstClr val="black">
                  <a:hueOff val="0"/>
                  <a:satOff val="0"/>
                  <a:lumOff val="0"/>
                  <a:alphaOff val="0"/>
                </a:prstClr>
              </a:solidFill>
              <a:latin typeface="Aptos" panose="02110004020202020204"/>
              <a:ea typeface="+mn-ea"/>
              <a:cs typeface="+mn-cs"/>
            </a:rPr>
            <a:t>aquí</a:t>
          </a:r>
          <a:r>
            <a:rPr lang="es-ES" sz="1800" b="1" kern="1200" dirty="0"/>
            <a:t> a cuarenta días Nínive será destruida”</a:t>
          </a:r>
          <a:br>
            <a:rPr lang="es-ES" sz="1800" b="1" kern="1200" dirty="0"/>
          </a:br>
          <a:r>
            <a:rPr lang="es-ES" sz="1800" b="1" kern="1200" dirty="0"/>
            <a:t>(Jon. 3:4)</a:t>
          </a:r>
        </a:p>
      </dgm:t>
    </dgm:pt>
    <dgm:pt modelId="{1F3EEE5E-95D4-49C2-BB1C-729A006FAF66}" type="parTrans" cxnId="{4A72B5BF-DEC4-4753-A32F-12B20A0F1B5D}">
      <dgm:prSet/>
      <dgm:spPr/>
      <dgm:t>
        <a:bodyPr/>
        <a:lstStyle/>
        <a:p>
          <a:endParaRPr lang="es-ES"/>
        </a:p>
      </dgm:t>
    </dgm:pt>
    <dgm:pt modelId="{7EC921C2-CE74-416E-A0A4-A71004AA5652}" type="sibTrans" cxnId="{4A72B5BF-DEC4-4753-A32F-12B20A0F1B5D}">
      <dgm:prSet/>
      <dgm:spPr/>
      <dgm:t>
        <a:bodyPr/>
        <a:lstStyle/>
        <a:p>
          <a:endParaRPr lang="es-ES"/>
        </a:p>
      </dgm:t>
    </dgm:pt>
    <dgm:pt modelId="{E37DF515-E757-4F7A-B760-A23DAC308A0D}">
      <dgm:prSet phldrT="[Texto]" custT="1"/>
      <dgm:spPr>
        <a:solidFill>
          <a:schemeClr val="accent3">
            <a:lumMod val="20000"/>
            <a:lumOff val="80000"/>
            <a:alpha val="90000"/>
          </a:schemeClr>
        </a:solidFill>
      </dgm:spPr>
      <dgm:t>
        <a:bodyPr tIns="0" rIns="72000" bIns="0"/>
        <a:lstStyle/>
        <a:p>
          <a:r>
            <a:rPr lang="es-ES" sz="1800" b="1" dirty="0">
              <a:solidFill>
                <a:srgbClr val="8A1820"/>
              </a:solidFill>
            </a:rPr>
            <a:t>Aviso de destrucción: </a:t>
          </a:r>
          <a:r>
            <a:rPr lang="es-ES" sz="1800" b="1" dirty="0"/>
            <a:t>“él también beberá del vino de la ira de Dios”</a:t>
          </a:r>
          <a:br>
            <a:rPr lang="es-ES" sz="1800" b="1" dirty="0"/>
          </a:br>
          <a:r>
            <a:rPr lang="es-ES" sz="1800" b="1" dirty="0"/>
            <a:t>(Ap. 14:9-10)</a:t>
          </a:r>
        </a:p>
      </dgm:t>
    </dgm:pt>
    <dgm:pt modelId="{84108DF6-3FFC-49EE-9533-8D3F85B50AA2}" type="parTrans" cxnId="{352C817C-7FDC-4EBF-A40F-2B5C8F7FB3A1}">
      <dgm:prSet/>
      <dgm:spPr/>
      <dgm:t>
        <a:bodyPr/>
        <a:lstStyle/>
        <a:p>
          <a:endParaRPr lang="es-ES"/>
        </a:p>
      </dgm:t>
    </dgm:pt>
    <dgm:pt modelId="{A1FD6AD3-7404-4120-AD79-F551D3A54360}" type="sibTrans" cxnId="{352C817C-7FDC-4EBF-A40F-2B5C8F7FB3A1}">
      <dgm:prSet/>
      <dgm:spPr/>
      <dgm:t>
        <a:bodyPr/>
        <a:lstStyle/>
        <a:p>
          <a:endParaRPr lang="es-ES"/>
        </a:p>
      </dgm:t>
    </dgm:pt>
    <dgm:pt modelId="{35E5AFDB-869E-4FFA-967F-D35119476472}" type="pres">
      <dgm:prSet presAssocID="{82A84710-C05B-4236-A623-3B8C8D9E46C6}" presName="list" presStyleCnt="0">
        <dgm:presLayoutVars>
          <dgm:dir/>
          <dgm:animLvl val="lvl"/>
        </dgm:presLayoutVars>
      </dgm:prSet>
      <dgm:spPr/>
    </dgm:pt>
    <dgm:pt modelId="{4F36D33F-0E0A-40B8-AB8B-8C7E6CACD97D}" type="pres">
      <dgm:prSet presAssocID="{AE97B3EC-9CE9-4BFA-A60D-A12FF4AEF62C}" presName="posSpace" presStyleCnt="0"/>
      <dgm:spPr/>
    </dgm:pt>
    <dgm:pt modelId="{3341FC71-E1BF-4E40-A7FF-D882863E216A}" type="pres">
      <dgm:prSet presAssocID="{AE97B3EC-9CE9-4BFA-A60D-A12FF4AEF62C}" presName="vertFlow" presStyleCnt="0"/>
      <dgm:spPr/>
    </dgm:pt>
    <dgm:pt modelId="{67F06ACB-56AA-421E-9D72-E471C4FC2EDD}" type="pres">
      <dgm:prSet presAssocID="{AE97B3EC-9CE9-4BFA-A60D-A12FF4AEF62C}" presName="topSpace" presStyleCnt="0"/>
      <dgm:spPr/>
    </dgm:pt>
    <dgm:pt modelId="{DFB403ED-CBE4-4D5B-9E4A-5509480D808E}" type="pres">
      <dgm:prSet presAssocID="{AE97B3EC-9CE9-4BFA-A60D-A12FF4AEF62C}" presName="firstComp" presStyleCnt="0"/>
      <dgm:spPr/>
    </dgm:pt>
    <dgm:pt modelId="{2A5044FE-E52E-4538-BDFD-5C3ADA371D33}" type="pres">
      <dgm:prSet presAssocID="{AE97B3EC-9CE9-4BFA-A60D-A12FF4AEF62C}" presName="firstChild" presStyleLbl="bgAccFollowNode1" presStyleIdx="0" presStyleCnt="6" custScaleX="157041" custScaleY="332289" custLinFactNeighborX="26655"/>
      <dgm:spPr>
        <a:xfrm>
          <a:off x="55373" y="290743"/>
          <a:ext cx="2361993" cy="2122727"/>
        </a:xfrm>
        <a:prstGeom prst="rect">
          <a:avLst/>
        </a:prstGeom>
      </dgm:spPr>
    </dgm:pt>
    <dgm:pt modelId="{743B800B-935D-4ED1-B343-14531F3ED89A}" type="pres">
      <dgm:prSet presAssocID="{AE97B3EC-9CE9-4BFA-A60D-A12FF4AEF62C}" presName="firstChildTx" presStyleLbl="bgAccFollowNode1" presStyleIdx="0" presStyleCnt="6">
        <dgm:presLayoutVars>
          <dgm:bulletEnabled val="1"/>
        </dgm:presLayoutVars>
      </dgm:prSet>
      <dgm:spPr/>
    </dgm:pt>
    <dgm:pt modelId="{4E785432-6074-47B0-82E2-B952335B37A8}" type="pres">
      <dgm:prSet presAssocID="{0B9496E0-24F8-466A-9ADC-9C33073F40CE}" presName="comp" presStyleCnt="0"/>
      <dgm:spPr/>
    </dgm:pt>
    <dgm:pt modelId="{1A862891-D71F-4FEA-9F32-D8FE6AF85BE0}" type="pres">
      <dgm:prSet presAssocID="{0B9496E0-24F8-466A-9ADC-9C33073F40CE}" presName="child" presStyleLbl="bgAccFollowNode1" presStyleIdx="1" presStyleCnt="6" custScaleX="157041" custScaleY="332289" custLinFactNeighborX="26655"/>
      <dgm:spPr>
        <a:xfrm>
          <a:off x="55373" y="2413471"/>
          <a:ext cx="2361993" cy="2122727"/>
        </a:xfrm>
        <a:prstGeom prst="rect">
          <a:avLst/>
        </a:prstGeom>
      </dgm:spPr>
    </dgm:pt>
    <dgm:pt modelId="{75D49AE9-E5B7-418B-8E16-7985B462B717}" type="pres">
      <dgm:prSet presAssocID="{0B9496E0-24F8-466A-9ADC-9C33073F40CE}" presName="childTx" presStyleLbl="bgAccFollowNode1" presStyleIdx="1" presStyleCnt="6">
        <dgm:presLayoutVars>
          <dgm:bulletEnabled val="1"/>
        </dgm:presLayoutVars>
      </dgm:prSet>
      <dgm:spPr/>
    </dgm:pt>
    <dgm:pt modelId="{C654FE15-D4A4-4368-900E-F422DBE35E4B}" type="pres">
      <dgm:prSet presAssocID="{63C4C901-DC87-4477-B67B-5B334D576F52}" presName="comp" presStyleCnt="0"/>
      <dgm:spPr/>
    </dgm:pt>
    <dgm:pt modelId="{7C692DA7-9D1B-4CC3-A8E6-0A531D0E8287}" type="pres">
      <dgm:prSet presAssocID="{63C4C901-DC87-4477-B67B-5B334D576F52}" presName="child" presStyleLbl="bgAccFollowNode1" presStyleIdx="2" presStyleCnt="6" custScaleX="157041" custScaleY="332289" custLinFactNeighborX="26655"/>
      <dgm:spPr>
        <a:xfrm>
          <a:off x="55373" y="4536199"/>
          <a:ext cx="2361993" cy="2122727"/>
        </a:xfrm>
        <a:prstGeom prst="rect">
          <a:avLst/>
        </a:prstGeom>
      </dgm:spPr>
    </dgm:pt>
    <dgm:pt modelId="{6BF16033-E801-4A6E-A378-9BE179CDE376}" type="pres">
      <dgm:prSet presAssocID="{63C4C901-DC87-4477-B67B-5B334D576F52}" presName="childTx" presStyleLbl="bgAccFollowNode1" presStyleIdx="2" presStyleCnt="6">
        <dgm:presLayoutVars>
          <dgm:bulletEnabled val="1"/>
        </dgm:presLayoutVars>
      </dgm:prSet>
      <dgm:spPr/>
    </dgm:pt>
    <dgm:pt modelId="{88BF01DF-565F-442B-85DB-23C73FACD1EF}" type="pres">
      <dgm:prSet presAssocID="{AE97B3EC-9CE9-4BFA-A60D-A12FF4AEF62C}" presName="negSpace" presStyleCnt="0"/>
      <dgm:spPr/>
    </dgm:pt>
    <dgm:pt modelId="{131CBB69-7CB4-413E-B05F-9210A53A4033}" type="pres">
      <dgm:prSet presAssocID="{AE97B3EC-9CE9-4BFA-A60D-A12FF4AEF62C}" presName="circle" presStyleLbl="node1" presStyleIdx="0" presStyleCnt="2" custScaleX="227084" custScaleY="53596" custLinFactNeighborY="-72218"/>
      <dgm:spPr>
        <a:prstGeom prst="roundRect">
          <a:avLst/>
        </a:prstGeom>
      </dgm:spPr>
    </dgm:pt>
    <dgm:pt modelId="{E14E4227-16F4-46E5-A216-E27F16F176A6}" type="pres">
      <dgm:prSet presAssocID="{F9F6E3CB-6FB2-48C0-9036-7F7679DA1C6D}" presName="transSpace" presStyleCnt="0"/>
      <dgm:spPr/>
    </dgm:pt>
    <dgm:pt modelId="{1286D6DC-B7A6-499C-BAC9-2BEE0DA1408E}" type="pres">
      <dgm:prSet presAssocID="{E671A1E2-B316-4852-A0D1-DA9FA21583B4}" presName="posSpace" presStyleCnt="0"/>
      <dgm:spPr/>
    </dgm:pt>
    <dgm:pt modelId="{A498B14C-F2DC-439B-A60B-58D79CB60830}" type="pres">
      <dgm:prSet presAssocID="{E671A1E2-B316-4852-A0D1-DA9FA21583B4}" presName="vertFlow" presStyleCnt="0"/>
      <dgm:spPr/>
    </dgm:pt>
    <dgm:pt modelId="{F5396E21-A800-4AEB-86EE-7AC0319C61B5}" type="pres">
      <dgm:prSet presAssocID="{E671A1E2-B316-4852-A0D1-DA9FA21583B4}" presName="topSpace" presStyleCnt="0"/>
      <dgm:spPr/>
    </dgm:pt>
    <dgm:pt modelId="{66518EF4-97C9-46C9-9DA2-0AA3352DEF69}" type="pres">
      <dgm:prSet presAssocID="{E671A1E2-B316-4852-A0D1-DA9FA21583B4}" presName="firstComp" presStyleCnt="0"/>
      <dgm:spPr/>
    </dgm:pt>
    <dgm:pt modelId="{8DF4040C-64B2-4FC8-A352-811CD878BDD9}" type="pres">
      <dgm:prSet presAssocID="{E671A1E2-B316-4852-A0D1-DA9FA21583B4}" presName="firstChild" presStyleLbl="bgAccFollowNode1" presStyleIdx="3" presStyleCnt="6" custScaleX="157041" custScaleY="332289" custLinFactNeighborX="-59637"/>
      <dgm:spPr/>
    </dgm:pt>
    <dgm:pt modelId="{16AFB685-8B57-4835-AAB2-59C81EA0CE03}" type="pres">
      <dgm:prSet presAssocID="{E671A1E2-B316-4852-A0D1-DA9FA21583B4}" presName="firstChildTx" presStyleLbl="bgAccFollowNode1" presStyleIdx="3" presStyleCnt="6">
        <dgm:presLayoutVars>
          <dgm:bulletEnabled val="1"/>
        </dgm:presLayoutVars>
      </dgm:prSet>
      <dgm:spPr/>
    </dgm:pt>
    <dgm:pt modelId="{8F2B96CD-1508-4CDA-9BB8-CFA0FA910B85}" type="pres">
      <dgm:prSet presAssocID="{7C963DBC-F27E-4770-996E-0AE09BBC4FCE}" presName="comp" presStyleCnt="0"/>
      <dgm:spPr/>
    </dgm:pt>
    <dgm:pt modelId="{3640C11B-9911-467C-B7DB-9A810E91BC21}" type="pres">
      <dgm:prSet presAssocID="{7C963DBC-F27E-4770-996E-0AE09BBC4FCE}" presName="child" presStyleLbl="bgAccFollowNode1" presStyleIdx="4" presStyleCnt="6" custScaleX="157041" custScaleY="332289" custLinFactNeighborX="-59637"/>
      <dgm:spPr/>
    </dgm:pt>
    <dgm:pt modelId="{9D55A4D4-64E1-4E8E-B7B4-62D0B9AD13D7}" type="pres">
      <dgm:prSet presAssocID="{7C963DBC-F27E-4770-996E-0AE09BBC4FCE}" presName="childTx" presStyleLbl="bgAccFollowNode1" presStyleIdx="4" presStyleCnt="6">
        <dgm:presLayoutVars>
          <dgm:bulletEnabled val="1"/>
        </dgm:presLayoutVars>
      </dgm:prSet>
      <dgm:spPr/>
    </dgm:pt>
    <dgm:pt modelId="{89783822-FFF3-422B-8473-C989F908E6A1}" type="pres">
      <dgm:prSet presAssocID="{E37DF515-E757-4F7A-B760-A23DAC308A0D}" presName="comp" presStyleCnt="0"/>
      <dgm:spPr/>
    </dgm:pt>
    <dgm:pt modelId="{3259D634-6363-4FD0-BEA7-012D3F45D1B2}" type="pres">
      <dgm:prSet presAssocID="{E37DF515-E757-4F7A-B760-A23DAC308A0D}" presName="child" presStyleLbl="bgAccFollowNode1" presStyleIdx="5" presStyleCnt="6" custScaleX="157041" custScaleY="332289" custLinFactNeighborX="-59637"/>
      <dgm:spPr/>
    </dgm:pt>
    <dgm:pt modelId="{645F5A5E-533F-4BF8-AF77-1AE6CEE2A939}" type="pres">
      <dgm:prSet presAssocID="{E37DF515-E757-4F7A-B760-A23DAC308A0D}" presName="childTx" presStyleLbl="bgAccFollowNode1" presStyleIdx="5" presStyleCnt="6">
        <dgm:presLayoutVars>
          <dgm:bulletEnabled val="1"/>
        </dgm:presLayoutVars>
      </dgm:prSet>
      <dgm:spPr/>
    </dgm:pt>
    <dgm:pt modelId="{DC452BAB-3052-4251-BAB7-A4641C3C7AD9}" type="pres">
      <dgm:prSet presAssocID="{E671A1E2-B316-4852-A0D1-DA9FA21583B4}" presName="negSpace" presStyleCnt="0"/>
      <dgm:spPr/>
    </dgm:pt>
    <dgm:pt modelId="{F167E751-EA0B-40CB-A29A-DA9589A2A0FF}" type="pres">
      <dgm:prSet presAssocID="{E671A1E2-B316-4852-A0D1-DA9FA21583B4}" presName="circle" presStyleLbl="node1" presStyleIdx="1" presStyleCnt="2" custScaleX="227084" custScaleY="53596" custLinFactNeighborX="-86920" custLinFactNeighborY="-17384"/>
      <dgm:spPr>
        <a:prstGeom prst="roundRect">
          <a:avLst/>
        </a:prstGeom>
      </dgm:spPr>
    </dgm:pt>
  </dgm:ptLst>
  <dgm:cxnLst>
    <dgm:cxn modelId="{F9983D00-4E22-4D31-8DB5-373906219C7F}" type="presOf" srcId="{63C4C901-DC87-4477-B67B-5B334D576F52}" destId="{6BF16033-E801-4A6E-A378-9BE179CDE376}" srcOrd="1" destOrd="0" presId="urn:microsoft.com/office/officeart/2005/8/layout/hList9"/>
    <dgm:cxn modelId="{B623D327-27B5-4409-B578-A6316F9ACD20}" srcId="{82A84710-C05B-4236-A623-3B8C8D9E46C6}" destId="{E671A1E2-B316-4852-A0D1-DA9FA21583B4}" srcOrd="1" destOrd="0" parTransId="{7B2EAE90-A306-4C7D-8816-5C4C8D7BF9BA}" sibTransId="{D831080B-5A28-49F1-A97A-3DF0E45EDD9B}"/>
    <dgm:cxn modelId="{889C9328-7212-4D0B-930A-FFEAC4D967B9}" type="presOf" srcId="{282BCA4E-E8A9-42A8-9F71-0ED095816648}" destId="{8DF4040C-64B2-4FC8-A352-811CD878BDD9}" srcOrd="0" destOrd="0" presId="urn:microsoft.com/office/officeart/2005/8/layout/hList9"/>
    <dgm:cxn modelId="{7AB1F533-3BD3-4082-BE01-22C5EB274FBA}" type="presOf" srcId="{82A84710-C05B-4236-A623-3B8C8D9E46C6}" destId="{35E5AFDB-869E-4FFA-967F-D35119476472}" srcOrd="0" destOrd="0" presId="urn:microsoft.com/office/officeart/2005/8/layout/hList9"/>
    <dgm:cxn modelId="{CE720F3F-EE29-4680-A40A-850E639633FB}" type="presOf" srcId="{AE97B3EC-9CE9-4BFA-A60D-A12FF4AEF62C}" destId="{131CBB69-7CB4-413E-B05F-9210A53A4033}" srcOrd="0" destOrd="0" presId="urn:microsoft.com/office/officeart/2005/8/layout/hList9"/>
    <dgm:cxn modelId="{9A6EE666-8E1A-4E75-9466-D642F8562CF8}" type="presOf" srcId="{AED96694-5532-4BA7-B330-7E827E5E6111}" destId="{743B800B-935D-4ED1-B343-14531F3ED89A}" srcOrd="1" destOrd="0" presId="urn:microsoft.com/office/officeart/2005/8/layout/hList9"/>
    <dgm:cxn modelId="{890F6068-7C5D-46A2-B922-634DAA672F3C}" type="presOf" srcId="{282BCA4E-E8A9-42A8-9F71-0ED095816648}" destId="{16AFB685-8B57-4835-AAB2-59C81EA0CE03}" srcOrd="1" destOrd="0" presId="urn:microsoft.com/office/officeart/2005/8/layout/hList9"/>
    <dgm:cxn modelId="{813B854B-49D0-4D1C-B530-388A7D5937C0}" srcId="{E671A1E2-B316-4852-A0D1-DA9FA21583B4}" destId="{7C963DBC-F27E-4770-996E-0AE09BBC4FCE}" srcOrd="1" destOrd="0" parTransId="{40E2EE6E-CA44-40BB-95A4-C55888901BCC}" sibTransId="{025A5385-1445-4CC3-B7BE-79AA8462376D}"/>
    <dgm:cxn modelId="{CB7FC151-7519-46D4-B907-AD6AC69D171D}" type="presOf" srcId="{7C963DBC-F27E-4770-996E-0AE09BBC4FCE}" destId="{3640C11B-9911-467C-B7DB-9A810E91BC21}" srcOrd="0" destOrd="0" presId="urn:microsoft.com/office/officeart/2005/8/layout/hList9"/>
    <dgm:cxn modelId="{ADC28177-8629-43D2-9443-2B8647FEF7EA}" srcId="{AE97B3EC-9CE9-4BFA-A60D-A12FF4AEF62C}" destId="{0B9496E0-24F8-466A-9ADC-9C33073F40CE}" srcOrd="1" destOrd="0" parTransId="{D0166149-6EA6-435D-B53D-9F1EFCE93BA8}" sibTransId="{52088B64-9DCB-4B3D-93C9-25C7AD24658F}"/>
    <dgm:cxn modelId="{BBC9F877-9832-473A-B32D-D0EE85B6E73A}" type="presOf" srcId="{AED96694-5532-4BA7-B330-7E827E5E6111}" destId="{2A5044FE-E52E-4538-BDFD-5C3ADA371D33}" srcOrd="0" destOrd="0" presId="urn:microsoft.com/office/officeart/2005/8/layout/hList9"/>
    <dgm:cxn modelId="{3FB8617B-3180-4ED2-ABDC-BD4F0E4439FD}" type="presOf" srcId="{E37DF515-E757-4F7A-B760-A23DAC308A0D}" destId="{3259D634-6363-4FD0-BEA7-012D3F45D1B2}" srcOrd="0" destOrd="0" presId="urn:microsoft.com/office/officeart/2005/8/layout/hList9"/>
    <dgm:cxn modelId="{352C817C-7FDC-4EBF-A40F-2B5C8F7FB3A1}" srcId="{E671A1E2-B316-4852-A0D1-DA9FA21583B4}" destId="{E37DF515-E757-4F7A-B760-A23DAC308A0D}" srcOrd="2" destOrd="0" parTransId="{84108DF6-3FFC-49EE-9533-8D3F85B50AA2}" sibTransId="{A1FD6AD3-7404-4120-AD79-F551D3A54360}"/>
    <dgm:cxn modelId="{6CD3C69A-EB89-42C2-8787-DD251962ACD5}" srcId="{82A84710-C05B-4236-A623-3B8C8D9E46C6}" destId="{AE97B3EC-9CE9-4BFA-A60D-A12FF4AEF62C}" srcOrd="0" destOrd="0" parTransId="{73E53072-D9D7-4ACB-8FBF-EDD9DF737B79}" sibTransId="{F9F6E3CB-6FB2-48C0-9036-7F7679DA1C6D}"/>
    <dgm:cxn modelId="{ADDA739F-4663-42BC-ADD5-06C6E1A5E174}" type="presOf" srcId="{E37DF515-E757-4F7A-B760-A23DAC308A0D}" destId="{645F5A5E-533F-4BF8-AF77-1AE6CEE2A939}" srcOrd="1" destOrd="0" presId="urn:microsoft.com/office/officeart/2005/8/layout/hList9"/>
    <dgm:cxn modelId="{A7281EAD-2A77-4EC4-AC1D-6BBAED9E4461}" srcId="{AE97B3EC-9CE9-4BFA-A60D-A12FF4AEF62C}" destId="{AED96694-5532-4BA7-B330-7E827E5E6111}" srcOrd="0" destOrd="0" parTransId="{94AC4CB6-A25D-4005-9749-FCFA49EF3552}" sibTransId="{3BDB092A-BAEC-4314-B03F-C39BD8567219}"/>
    <dgm:cxn modelId="{67648EB1-74FC-4C35-9565-02D87C27867F}" type="presOf" srcId="{7C963DBC-F27E-4770-996E-0AE09BBC4FCE}" destId="{9D55A4D4-64E1-4E8E-B7B4-62D0B9AD13D7}" srcOrd="1" destOrd="0" presId="urn:microsoft.com/office/officeart/2005/8/layout/hList9"/>
    <dgm:cxn modelId="{D16BA5B1-4730-4771-AF08-B76918F9A923}" type="presOf" srcId="{0B9496E0-24F8-466A-9ADC-9C33073F40CE}" destId="{75D49AE9-E5B7-418B-8E16-7985B462B717}" srcOrd="1" destOrd="0" presId="urn:microsoft.com/office/officeart/2005/8/layout/hList9"/>
    <dgm:cxn modelId="{4A72B5BF-DEC4-4753-A32F-12B20A0F1B5D}" srcId="{AE97B3EC-9CE9-4BFA-A60D-A12FF4AEF62C}" destId="{63C4C901-DC87-4477-B67B-5B334D576F52}" srcOrd="2" destOrd="0" parTransId="{1F3EEE5E-95D4-49C2-BB1C-729A006FAF66}" sibTransId="{7EC921C2-CE74-416E-A0A4-A71004AA5652}"/>
    <dgm:cxn modelId="{21E735D1-9474-48C8-8377-683AAFB61D45}" type="presOf" srcId="{0B9496E0-24F8-466A-9ADC-9C33073F40CE}" destId="{1A862891-D71F-4FEA-9F32-D8FE6AF85BE0}" srcOrd="0" destOrd="0" presId="urn:microsoft.com/office/officeart/2005/8/layout/hList9"/>
    <dgm:cxn modelId="{9F09BED8-CA46-42CB-9348-6A830457C62C}" type="presOf" srcId="{E671A1E2-B316-4852-A0D1-DA9FA21583B4}" destId="{F167E751-EA0B-40CB-A29A-DA9589A2A0FF}" srcOrd="0" destOrd="0" presId="urn:microsoft.com/office/officeart/2005/8/layout/hList9"/>
    <dgm:cxn modelId="{0E8A44EA-048A-45D9-9E4F-6C47A5828E6B}" srcId="{E671A1E2-B316-4852-A0D1-DA9FA21583B4}" destId="{282BCA4E-E8A9-42A8-9F71-0ED095816648}" srcOrd="0" destOrd="0" parTransId="{E05D2505-538B-48C6-B52F-3108CE96A27D}" sibTransId="{1BFE365B-E506-414A-991A-7D7221D0A0E3}"/>
    <dgm:cxn modelId="{5D0462FB-CF74-443A-BB73-20320B62B65D}" type="presOf" srcId="{63C4C901-DC87-4477-B67B-5B334D576F52}" destId="{7C692DA7-9D1B-4CC3-A8E6-0A531D0E8287}" srcOrd="0" destOrd="0" presId="urn:microsoft.com/office/officeart/2005/8/layout/hList9"/>
    <dgm:cxn modelId="{B131B402-836C-4E9F-82E0-3D872928ECE8}" type="presParOf" srcId="{35E5AFDB-869E-4FFA-967F-D35119476472}" destId="{4F36D33F-0E0A-40B8-AB8B-8C7E6CACD97D}" srcOrd="0" destOrd="0" presId="urn:microsoft.com/office/officeart/2005/8/layout/hList9"/>
    <dgm:cxn modelId="{7BB89D8A-812E-44FF-96E1-CE10068F6B91}" type="presParOf" srcId="{35E5AFDB-869E-4FFA-967F-D35119476472}" destId="{3341FC71-E1BF-4E40-A7FF-D882863E216A}" srcOrd="1" destOrd="0" presId="urn:microsoft.com/office/officeart/2005/8/layout/hList9"/>
    <dgm:cxn modelId="{B80B4E5E-A53F-4D9A-8CA6-F0C68353E621}" type="presParOf" srcId="{3341FC71-E1BF-4E40-A7FF-D882863E216A}" destId="{67F06ACB-56AA-421E-9D72-E471C4FC2EDD}" srcOrd="0" destOrd="0" presId="urn:microsoft.com/office/officeart/2005/8/layout/hList9"/>
    <dgm:cxn modelId="{2AC5A4FE-3283-4962-BB49-3BB4827D7DC9}" type="presParOf" srcId="{3341FC71-E1BF-4E40-A7FF-D882863E216A}" destId="{DFB403ED-CBE4-4D5B-9E4A-5509480D808E}" srcOrd="1" destOrd="0" presId="urn:microsoft.com/office/officeart/2005/8/layout/hList9"/>
    <dgm:cxn modelId="{2A058C5F-1EF4-4646-872F-5736816B8421}" type="presParOf" srcId="{DFB403ED-CBE4-4D5B-9E4A-5509480D808E}" destId="{2A5044FE-E52E-4538-BDFD-5C3ADA371D33}" srcOrd="0" destOrd="0" presId="urn:microsoft.com/office/officeart/2005/8/layout/hList9"/>
    <dgm:cxn modelId="{274C8C3C-A3C4-49A0-A739-857D7840E930}" type="presParOf" srcId="{DFB403ED-CBE4-4D5B-9E4A-5509480D808E}" destId="{743B800B-935D-4ED1-B343-14531F3ED89A}" srcOrd="1" destOrd="0" presId="urn:microsoft.com/office/officeart/2005/8/layout/hList9"/>
    <dgm:cxn modelId="{FFE9D6BE-D55F-405A-BB7E-8B53041CA289}" type="presParOf" srcId="{3341FC71-E1BF-4E40-A7FF-D882863E216A}" destId="{4E785432-6074-47B0-82E2-B952335B37A8}" srcOrd="2" destOrd="0" presId="urn:microsoft.com/office/officeart/2005/8/layout/hList9"/>
    <dgm:cxn modelId="{77988B3C-EC0D-4F35-B85D-96505F634185}" type="presParOf" srcId="{4E785432-6074-47B0-82E2-B952335B37A8}" destId="{1A862891-D71F-4FEA-9F32-D8FE6AF85BE0}" srcOrd="0" destOrd="0" presId="urn:microsoft.com/office/officeart/2005/8/layout/hList9"/>
    <dgm:cxn modelId="{89C6BD51-5F8A-4D05-8103-807EC31C00A0}" type="presParOf" srcId="{4E785432-6074-47B0-82E2-B952335B37A8}" destId="{75D49AE9-E5B7-418B-8E16-7985B462B717}" srcOrd="1" destOrd="0" presId="urn:microsoft.com/office/officeart/2005/8/layout/hList9"/>
    <dgm:cxn modelId="{0E6A14FE-CB80-4463-A333-B3D5F4FB2FF8}" type="presParOf" srcId="{3341FC71-E1BF-4E40-A7FF-D882863E216A}" destId="{C654FE15-D4A4-4368-900E-F422DBE35E4B}" srcOrd="3" destOrd="0" presId="urn:microsoft.com/office/officeart/2005/8/layout/hList9"/>
    <dgm:cxn modelId="{E99D3457-2EA6-48F0-91DC-47FEE7E72550}" type="presParOf" srcId="{C654FE15-D4A4-4368-900E-F422DBE35E4B}" destId="{7C692DA7-9D1B-4CC3-A8E6-0A531D0E8287}" srcOrd="0" destOrd="0" presId="urn:microsoft.com/office/officeart/2005/8/layout/hList9"/>
    <dgm:cxn modelId="{9B6724CE-C76B-4CAD-8BEC-53ABAC0CE807}" type="presParOf" srcId="{C654FE15-D4A4-4368-900E-F422DBE35E4B}" destId="{6BF16033-E801-4A6E-A378-9BE179CDE376}" srcOrd="1" destOrd="0" presId="urn:microsoft.com/office/officeart/2005/8/layout/hList9"/>
    <dgm:cxn modelId="{7CE54C15-8677-4B2C-8B3D-8E27EE39FAA5}" type="presParOf" srcId="{35E5AFDB-869E-4FFA-967F-D35119476472}" destId="{88BF01DF-565F-442B-85DB-23C73FACD1EF}" srcOrd="2" destOrd="0" presId="urn:microsoft.com/office/officeart/2005/8/layout/hList9"/>
    <dgm:cxn modelId="{1837EFBD-8928-4C8C-A082-BA865AFE55C8}" type="presParOf" srcId="{35E5AFDB-869E-4FFA-967F-D35119476472}" destId="{131CBB69-7CB4-413E-B05F-9210A53A4033}" srcOrd="3" destOrd="0" presId="urn:microsoft.com/office/officeart/2005/8/layout/hList9"/>
    <dgm:cxn modelId="{C1E82CB9-C392-445A-8DBE-EE285023954E}" type="presParOf" srcId="{35E5AFDB-869E-4FFA-967F-D35119476472}" destId="{E14E4227-16F4-46E5-A216-E27F16F176A6}" srcOrd="4" destOrd="0" presId="urn:microsoft.com/office/officeart/2005/8/layout/hList9"/>
    <dgm:cxn modelId="{19C7F3ED-1E5D-4DF4-A84F-6ECC8A79D8FC}" type="presParOf" srcId="{35E5AFDB-869E-4FFA-967F-D35119476472}" destId="{1286D6DC-B7A6-499C-BAC9-2BEE0DA1408E}" srcOrd="5" destOrd="0" presId="urn:microsoft.com/office/officeart/2005/8/layout/hList9"/>
    <dgm:cxn modelId="{7FA1A66A-8ECC-45A8-A13F-ABD482233FD9}" type="presParOf" srcId="{35E5AFDB-869E-4FFA-967F-D35119476472}" destId="{A498B14C-F2DC-439B-A60B-58D79CB60830}" srcOrd="6" destOrd="0" presId="urn:microsoft.com/office/officeart/2005/8/layout/hList9"/>
    <dgm:cxn modelId="{1A46579C-3FFC-4BE9-9706-72A1C65FBB0F}" type="presParOf" srcId="{A498B14C-F2DC-439B-A60B-58D79CB60830}" destId="{F5396E21-A800-4AEB-86EE-7AC0319C61B5}" srcOrd="0" destOrd="0" presId="urn:microsoft.com/office/officeart/2005/8/layout/hList9"/>
    <dgm:cxn modelId="{805F2818-4A29-4F5C-8B7B-E3141E02DF9E}" type="presParOf" srcId="{A498B14C-F2DC-439B-A60B-58D79CB60830}" destId="{66518EF4-97C9-46C9-9DA2-0AA3352DEF69}" srcOrd="1" destOrd="0" presId="urn:microsoft.com/office/officeart/2005/8/layout/hList9"/>
    <dgm:cxn modelId="{1607DD41-1B05-43C4-8EF6-433D8B85AEFB}" type="presParOf" srcId="{66518EF4-97C9-46C9-9DA2-0AA3352DEF69}" destId="{8DF4040C-64B2-4FC8-A352-811CD878BDD9}" srcOrd="0" destOrd="0" presId="urn:microsoft.com/office/officeart/2005/8/layout/hList9"/>
    <dgm:cxn modelId="{FAA4A514-F2DC-4C04-904B-8888A39CB765}" type="presParOf" srcId="{66518EF4-97C9-46C9-9DA2-0AA3352DEF69}" destId="{16AFB685-8B57-4835-AAB2-59C81EA0CE03}" srcOrd="1" destOrd="0" presId="urn:microsoft.com/office/officeart/2005/8/layout/hList9"/>
    <dgm:cxn modelId="{D1AD93B6-8741-43A3-836B-2969D647A860}" type="presParOf" srcId="{A498B14C-F2DC-439B-A60B-58D79CB60830}" destId="{8F2B96CD-1508-4CDA-9BB8-CFA0FA910B85}" srcOrd="2" destOrd="0" presId="urn:microsoft.com/office/officeart/2005/8/layout/hList9"/>
    <dgm:cxn modelId="{5D98B71D-46C8-4C46-8E8C-342DB6C73B16}" type="presParOf" srcId="{8F2B96CD-1508-4CDA-9BB8-CFA0FA910B85}" destId="{3640C11B-9911-467C-B7DB-9A810E91BC21}" srcOrd="0" destOrd="0" presId="urn:microsoft.com/office/officeart/2005/8/layout/hList9"/>
    <dgm:cxn modelId="{6D821A4E-AAFE-46C6-8BD4-6C381E46FC47}" type="presParOf" srcId="{8F2B96CD-1508-4CDA-9BB8-CFA0FA910B85}" destId="{9D55A4D4-64E1-4E8E-B7B4-62D0B9AD13D7}" srcOrd="1" destOrd="0" presId="urn:microsoft.com/office/officeart/2005/8/layout/hList9"/>
    <dgm:cxn modelId="{89ADD61E-C8CD-4908-BCD0-2F3CC57A80BE}" type="presParOf" srcId="{A498B14C-F2DC-439B-A60B-58D79CB60830}" destId="{89783822-FFF3-422B-8473-C989F908E6A1}" srcOrd="3" destOrd="0" presId="urn:microsoft.com/office/officeart/2005/8/layout/hList9"/>
    <dgm:cxn modelId="{400A97C4-BD74-49B1-AEEE-27BAC4E08BAA}" type="presParOf" srcId="{89783822-FFF3-422B-8473-C989F908E6A1}" destId="{3259D634-6363-4FD0-BEA7-012D3F45D1B2}" srcOrd="0" destOrd="0" presId="urn:microsoft.com/office/officeart/2005/8/layout/hList9"/>
    <dgm:cxn modelId="{3B0F2598-A7F4-43EA-9FF6-D3274CCF83A2}" type="presParOf" srcId="{89783822-FFF3-422B-8473-C989F908E6A1}" destId="{645F5A5E-533F-4BF8-AF77-1AE6CEE2A939}" srcOrd="1" destOrd="0" presId="urn:microsoft.com/office/officeart/2005/8/layout/hList9"/>
    <dgm:cxn modelId="{1C9EBB70-4573-4ACB-B5D5-C22D91900C73}" type="presParOf" srcId="{35E5AFDB-869E-4FFA-967F-D35119476472}" destId="{DC452BAB-3052-4251-BAB7-A4641C3C7AD9}" srcOrd="7" destOrd="0" presId="urn:microsoft.com/office/officeart/2005/8/layout/hList9"/>
    <dgm:cxn modelId="{24C6E20E-1084-492E-A3F7-447ADBE7225A}" type="presParOf" srcId="{35E5AFDB-869E-4FFA-967F-D35119476472}" destId="{F167E751-EA0B-40CB-A29A-DA9589A2A0FF}"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DB908-39FA-44BB-9C6D-8FFB843ABD6E}" type="doc">
      <dgm:prSet loTypeId="urn:microsoft.com/office/officeart/2005/8/layout/process1" loCatId="process" qsTypeId="urn:microsoft.com/office/officeart/2005/8/quickstyle/3d1" qsCatId="3D" csTypeId="urn:microsoft.com/office/officeart/2005/8/colors/colorful2" csCatId="colorful" phldr="1"/>
      <dgm:spPr/>
      <dgm:t>
        <a:bodyPr/>
        <a:lstStyle/>
        <a:p>
          <a:endParaRPr lang="es-ES"/>
        </a:p>
      </dgm:t>
    </dgm:pt>
    <dgm:pt modelId="{C238A362-E67F-4252-8E08-1E18701898C0}">
      <dgm:prSet custT="1"/>
      <dgm:spPr/>
      <dgm:t>
        <a:bodyPr/>
        <a:lstStyle/>
        <a:p>
          <a:r>
            <a:rPr lang="es-ES" sz="2000" b="1">
              <a:effectLst>
                <a:outerShdw blurRad="38100" dist="38100" dir="2700000" algn="tl">
                  <a:srgbClr val="000000">
                    <a:alpha val="43137"/>
                  </a:srgbClr>
                </a:outerShdw>
              </a:effectLst>
            </a:rPr>
            <a:t>Ignoró la experiencia de Nabucodonosor</a:t>
          </a:r>
        </a:p>
      </dgm:t>
    </dgm:pt>
    <dgm:pt modelId="{A29843E7-1EA4-4D7A-9DD8-4A304352B09E}" type="parTrans" cxnId="{92FB21E7-138E-48C7-A644-8242EEF313F2}">
      <dgm:prSet/>
      <dgm:spPr/>
      <dgm:t>
        <a:bodyPr/>
        <a:lstStyle/>
        <a:p>
          <a:endParaRPr lang="es-ES" sz="2400" b="1">
            <a:effectLst>
              <a:outerShdw blurRad="38100" dist="38100" dir="2700000" algn="tl">
                <a:srgbClr val="000000">
                  <a:alpha val="43137"/>
                </a:srgbClr>
              </a:outerShdw>
            </a:effectLst>
          </a:endParaRPr>
        </a:p>
      </dgm:t>
    </dgm:pt>
    <dgm:pt modelId="{95D6420F-CA96-4229-845B-F2FD61A60554}" type="sibTrans" cxnId="{92FB21E7-138E-48C7-A644-8242EEF313F2}">
      <dgm:prSet custT="1"/>
      <dgm:spPr/>
      <dgm:t>
        <a:bodyPr/>
        <a:lstStyle/>
        <a:p>
          <a:endParaRPr lang="es-ES" sz="2400" b="1">
            <a:effectLst>
              <a:outerShdw blurRad="38100" dist="38100" dir="2700000" algn="tl">
                <a:srgbClr val="000000">
                  <a:alpha val="43137"/>
                </a:srgbClr>
              </a:outerShdw>
            </a:effectLst>
          </a:endParaRPr>
        </a:p>
      </dgm:t>
    </dgm:pt>
    <dgm:pt modelId="{ACDE76E1-4F6E-4346-9747-3296A4C97E84}">
      <dgm:prSet custT="1"/>
      <dgm:spPr>
        <a:solidFill>
          <a:srgbClr val="7030A0"/>
        </a:solidFill>
      </dgm:spPr>
      <dgm:t>
        <a:bodyPr/>
        <a:lstStyle/>
        <a:p>
          <a:r>
            <a:rPr lang="es-ES" sz="2000" b="1">
              <a:effectLst>
                <a:outerShdw blurRad="38100" dist="38100" dir="2700000" algn="tl">
                  <a:srgbClr val="000000">
                    <a:alpha val="43137"/>
                  </a:srgbClr>
                </a:outerShdw>
              </a:effectLst>
            </a:rPr>
            <a:t>Desafió abiertamente a Dios</a:t>
          </a:r>
        </a:p>
      </dgm:t>
    </dgm:pt>
    <dgm:pt modelId="{DE099B61-F8A4-4FD5-B621-E7036F93CD5C}" type="parTrans" cxnId="{88EF7904-B838-470C-9F70-2166FA959B56}">
      <dgm:prSet/>
      <dgm:spPr/>
      <dgm:t>
        <a:bodyPr/>
        <a:lstStyle/>
        <a:p>
          <a:endParaRPr lang="es-ES" sz="2400" b="1">
            <a:effectLst>
              <a:outerShdw blurRad="38100" dist="38100" dir="2700000" algn="tl">
                <a:srgbClr val="000000">
                  <a:alpha val="43137"/>
                </a:srgbClr>
              </a:outerShdw>
            </a:effectLst>
          </a:endParaRPr>
        </a:p>
      </dgm:t>
    </dgm:pt>
    <dgm:pt modelId="{B0263724-7EE2-434D-B17C-9C4ACC540197}" type="sibTrans" cxnId="{88EF7904-B838-470C-9F70-2166FA959B56}">
      <dgm:prSet custT="1"/>
      <dgm:spPr>
        <a:solidFill>
          <a:srgbClr val="7030A0"/>
        </a:solidFill>
      </dgm:spPr>
      <dgm:t>
        <a:bodyPr/>
        <a:lstStyle/>
        <a:p>
          <a:endParaRPr lang="es-ES" sz="2400" b="1">
            <a:effectLst>
              <a:outerShdw blurRad="38100" dist="38100" dir="2700000" algn="tl">
                <a:srgbClr val="000000">
                  <a:alpha val="43137"/>
                </a:srgbClr>
              </a:outerShdw>
            </a:effectLst>
          </a:endParaRPr>
        </a:p>
      </dgm:t>
    </dgm:pt>
    <dgm:pt modelId="{6DFD10DD-3D78-48B4-ADE4-3C2779E8BCCA}">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Hizo uso profano de los vasos del Templo</a:t>
          </a:r>
        </a:p>
      </dgm:t>
    </dgm:pt>
    <dgm:pt modelId="{A6AEB112-3C90-4560-85D4-3F46A918DF26}" type="parTrans" cxnId="{F2F82AB8-D2E6-4E24-A6D5-E177D91FFD8D}">
      <dgm:prSet/>
      <dgm:spPr/>
      <dgm:t>
        <a:bodyPr/>
        <a:lstStyle/>
        <a:p>
          <a:endParaRPr lang="es-ES" sz="2400" b="1">
            <a:effectLst>
              <a:outerShdw blurRad="38100" dist="38100" dir="2700000" algn="tl">
                <a:srgbClr val="000000">
                  <a:alpha val="43137"/>
                </a:srgbClr>
              </a:outerShdw>
            </a:effectLst>
          </a:endParaRPr>
        </a:p>
      </dgm:t>
    </dgm:pt>
    <dgm:pt modelId="{67D54CCD-FC4A-4F07-898F-C983755C1765}" type="sibTrans" cxnId="{F2F82AB8-D2E6-4E24-A6D5-E177D91FFD8D}">
      <dgm:prSet custT="1"/>
      <dgm:spPr>
        <a:solidFill>
          <a:schemeClr val="accent6">
            <a:lumMod val="75000"/>
          </a:schemeClr>
        </a:solidFill>
      </dgm:spPr>
      <dgm:t>
        <a:bodyPr/>
        <a:lstStyle/>
        <a:p>
          <a:endParaRPr lang="es-ES" sz="2400" b="1">
            <a:effectLst>
              <a:outerShdw blurRad="38100" dist="38100" dir="2700000" algn="tl">
                <a:srgbClr val="000000">
                  <a:alpha val="43137"/>
                </a:srgbClr>
              </a:outerShdw>
            </a:effectLst>
          </a:endParaRPr>
        </a:p>
      </dgm:t>
    </dgm:pt>
    <dgm:pt modelId="{8C790636-9798-477C-B9C7-19B078DC1840}">
      <dgm:prSet custT="1"/>
      <dgm:spPr/>
      <dgm:t>
        <a:bodyPr/>
        <a:lstStyle/>
        <a:p>
          <a:r>
            <a:rPr lang="es-ES" sz="2000" b="1" dirty="0">
              <a:effectLst>
                <a:outerShdw blurRad="38100" dist="38100" dir="2700000" algn="tl">
                  <a:srgbClr val="000000">
                    <a:alpha val="43137"/>
                  </a:srgbClr>
                </a:outerShdw>
              </a:effectLst>
            </a:rPr>
            <a:t>Adoró a otros dioses en la misma presencia de Dios</a:t>
          </a:r>
        </a:p>
      </dgm:t>
    </dgm:pt>
    <dgm:pt modelId="{B4176EB4-8A1A-44FC-9F15-0A54BC1A6044}" type="parTrans" cxnId="{408E6456-C42F-48AE-8F14-F01F0C18AF1D}">
      <dgm:prSet/>
      <dgm:spPr/>
      <dgm:t>
        <a:bodyPr/>
        <a:lstStyle/>
        <a:p>
          <a:endParaRPr lang="es-ES" sz="2400" b="1">
            <a:effectLst>
              <a:outerShdw blurRad="38100" dist="38100" dir="2700000" algn="tl">
                <a:srgbClr val="000000">
                  <a:alpha val="43137"/>
                </a:srgbClr>
              </a:outerShdw>
            </a:effectLst>
          </a:endParaRPr>
        </a:p>
      </dgm:t>
    </dgm:pt>
    <dgm:pt modelId="{60124F45-9700-442C-B710-60D62C618321}" type="sibTrans" cxnId="{408E6456-C42F-48AE-8F14-F01F0C18AF1D}">
      <dgm:prSet/>
      <dgm:spPr/>
      <dgm:t>
        <a:bodyPr/>
        <a:lstStyle/>
        <a:p>
          <a:endParaRPr lang="es-ES" sz="2400" b="1">
            <a:effectLst>
              <a:outerShdw blurRad="38100" dist="38100" dir="2700000" algn="tl">
                <a:srgbClr val="000000">
                  <a:alpha val="43137"/>
                </a:srgbClr>
              </a:outerShdw>
            </a:effectLst>
          </a:endParaRPr>
        </a:p>
      </dgm:t>
    </dgm:pt>
    <dgm:pt modelId="{B3B487E5-8924-45B0-AF4E-1243043BFCA9}" type="pres">
      <dgm:prSet presAssocID="{7F7DB908-39FA-44BB-9C6D-8FFB843ABD6E}" presName="Name0" presStyleCnt="0">
        <dgm:presLayoutVars>
          <dgm:dir/>
          <dgm:resizeHandles val="exact"/>
        </dgm:presLayoutVars>
      </dgm:prSet>
      <dgm:spPr/>
    </dgm:pt>
    <dgm:pt modelId="{F7EA6F3E-4ADC-4CEC-8B16-B149F878C996}" type="pres">
      <dgm:prSet presAssocID="{C238A362-E67F-4252-8E08-1E18701898C0}" presName="node" presStyleLbl="node1" presStyleIdx="0" presStyleCnt="4" custScaleX="405517">
        <dgm:presLayoutVars>
          <dgm:bulletEnabled val="1"/>
        </dgm:presLayoutVars>
      </dgm:prSet>
      <dgm:spPr/>
    </dgm:pt>
    <dgm:pt modelId="{438DA296-FC31-4185-8C9B-363A97B0DCAE}" type="pres">
      <dgm:prSet presAssocID="{95D6420F-CA96-4229-845B-F2FD61A60554}" presName="sibTrans" presStyleLbl="sibTrans2D1" presStyleIdx="0" presStyleCnt="3" custScaleX="128501" custScaleY="483198"/>
      <dgm:spPr/>
    </dgm:pt>
    <dgm:pt modelId="{A8B13D21-1C37-4C4E-B8D1-05E82970DA33}" type="pres">
      <dgm:prSet presAssocID="{95D6420F-CA96-4229-845B-F2FD61A60554}" presName="connectorText" presStyleLbl="sibTrans2D1" presStyleIdx="0" presStyleCnt="3"/>
      <dgm:spPr/>
    </dgm:pt>
    <dgm:pt modelId="{E7320B32-88AD-4412-B4CC-E8ACBF31755E}" type="pres">
      <dgm:prSet presAssocID="{ACDE76E1-4F6E-4346-9747-3296A4C97E84}" presName="node" presStyleLbl="node1" presStyleIdx="1" presStyleCnt="4" custScaleX="339948">
        <dgm:presLayoutVars>
          <dgm:bulletEnabled val="1"/>
        </dgm:presLayoutVars>
      </dgm:prSet>
      <dgm:spPr/>
    </dgm:pt>
    <dgm:pt modelId="{5360B303-4DBA-47F5-A0E6-23347BC70E9F}" type="pres">
      <dgm:prSet presAssocID="{B0263724-7EE2-434D-B17C-9C4ACC540197}" presName="sibTrans" presStyleLbl="sibTrans2D1" presStyleIdx="1" presStyleCnt="3" custScaleX="128501" custScaleY="483198"/>
      <dgm:spPr/>
    </dgm:pt>
    <dgm:pt modelId="{5A987078-EF10-4A62-9EE9-61DAD670DD44}" type="pres">
      <dgm:prSet presAssocID="{B0263724-7EE2-434D-B17C-9C4ACC540197}" presName="connectorText" presStyleLbl="sibTrans2D1" presStyleIdx="1" presStyleCnt="3"/>
      <dgm:spPr/>
    </dgm:pt>
    <dgm:pt modelId="{941D51A1-1917-40E1-9202-E7795D1EC05D}" type="pres">
      <dgm:prSet presAssocID="{6DFD10DD-3D78-48B4-ADE4-3C2779E8BCCA}" presName="node" presStyleLbl="node1" presStyleIdx="2" presStyleCnt="4" custScaleX="327609">
        <dgm:presLayoutVars>
          <dgm:bulletEnabled val="1"/>
        </dgm:presLayoutVars>
      </dgm:prSet>
      <dgm:spPr/>
    </dgm:pt>
    <dgm:pt modelId="{7268D134-42AF-4D5F-A4D9-CE2296219DDF}" type="pres">
      <dgm:prSet presAssocID="{67D54CCD-FC4A-4F07-898F-C983755C1765}" presName="sibTrans" presStyleLbl="sibTrans2D1" presStyleIdx="2" presStyleCnt="3" custScaleX="128501" custScaleY="483198"/>
      <dgm:spPr/>
    </dgm:pt>
    <dgm:pt modelId="{B18CC546-1FD0-4E54-9DBC-3BBBAD85A83B}" type="pres">
      <dgm:prSet presAssocID="{67D54CCD-FC4A-4F07-898F-C983755C1765}" presName="connectorText" presStyleLbl="sibTrans2D1" presStyleIdx="2" presStyleCnt="3"/>
      <dgm:spPr/>
    </dgm:pt>
    <dgm:pt modelId="{8440CAA8-F340-48EE-BD20-7994E0EEB2A9}" type="pres">
      <dgm:prSet presAssocID="{8C790636-9798-477C-B9C7-19B078DC1840}" presName="node" presStyleLbl="node1" presStyleIdx="3" presStyleCnt="4" custScaleX="321335">
        <dgm:presLayoutVars>
          <dgm:bulletEnabled val="1"/>
        </dgm:presLayoutVars>
      </dgm:prSet>
      <dgm:spPr/>
    </dgm:pt>
  </dgm:ptLst>
  <dgm:cxnLst>
    <dgm:cxn modelId="{88EF7904-B838-470C-9F70-2166FA959B56}" srcId="{7F7DB908-39FA-44BB-9C6D-8FFB843ABD6E}" destId="{ACDE76E1-4F6E-4346-9747-3296A4C97E84}" srcOrd="1" destOrd="0" parTransId="{DE099B61-F8A4-4FD5-B621-E7036F93CD5C}" sibTransId="{B0263724-7EE2-434D-B17C-9C4ACC540197}"/>
    <dgm:cxn modelId="{66616F1F-ED74-48AC-88F8-38324C0AC2BA}" type="presOf" srcId="{6DFD10DD-3D78-48B4-ADE4-3C2779E8BCCA}" destId="{941D51A1-1917-40E1-9202-E7795D1EC05D}" srcOrd="0" destOrd="0" presId="urn:microsoft.com/office/officeart/2005/8/layout/process1"/>
    <dgm:cxn modelId="{C4251539-480A-401F-BCF3-6FBA6AAE3A99}" type="presOf" srcId="{67D54CCD-FC4A-4F07-898F-C983755C1765}" destId="{7268D134-42AF-4D5F-A4D9-CE2296219DDF}" srcOrd="0" destOrd="0" presId="urn:microsoft.com/office/officeart/2005/8/layout/process1"/>
    <dgm:cxn modelId="{7A810744-0026-46CA-91A1-341694FCFC41}" type="presOf" srcId="{B0263724-7EE2-434D-B17C-9C4ACC540197}" destId="{5360B303-4DBA-47F5-A0E6-23347BC70E9F}" srcOrd="0" destOrd="0" presId="urn:microsoft.com/office/officeart/2005/8/layout/process1"/>
    <dgm:cxn modelId="{408E6456-C42F-48AE-8F14-F01F0C18AF1D}" srcId="{7F7DB908-39FA-44BB-9C6D-8FFB843ABD6E}" destId="{8C790636-9798-477C-B9C7-19B078DC1840}" srcOrd="3" destOrd="0" parTransId="{B4176EB4-8A1A-44FC-9F15-0A54BC1A6044}" sibTransId="{60124F45-9700-442C-B710-60D62C618321}"/>
    <dgm:cxn modelId="{4093DD76-296B-4FD4-BB27-CBE58BADF98C}" type="presOf" srcId="{B0263724-7EE2-434D-B17C-9C4ACC540197}" destId="{5A987078-EF10-4A62-9EE9-61DAD670DD44}" srcOrd="1" destOrd="0" presId="urn:microsoft.com/office/officeart/2005/8/layout/process1"/>
    <dgm:cxn modelId="{61B8F977-D449-4629-BC77-26290DF7A8E2}" type="presOf" srcId="{8C790636-9798-477C-B9C7-19B078DC1840}" destId="{8440CAA8-F340-48EE-BD20-7994E0EEB2A9}" srcOrd="0" destOrd="0" presId="urn:microsoft.com/office/officeart/2005/8/layout/process1"/>
    <dgm:cxn modelId="{46CA2598-5A34-4339-8535-857551631FCD}" type="presOf" srcId="{C238A362-E67F-4252-8E08-1E18701898C0}" destId="{F7EA6F3E-4ADC-4CEC-8B16-B149F878C996}" srcOrd="0" destOrd="0" presId="urn:microsoft.com/office/officeart/2005/8/layout/process1"/>
    <dgm:cxn modelId="{F2F82AB8-D2E6-4E24-A6D5-E177D91FFD8D}" srcId="{7F7DB908-39FA-44BB-9C6D-8FFB843ABD6E}" destId="{6DFD10DD-3D78-48B4-ADE4-3C2779E8BCCA}" srcOrd="2" destOrd="0" parTransId="{A6AEB112-3C90-4560-85D4-3F46A918DF26}" sibTransId="{67D54CCD-FC4A-4F07-898F-C983755C1765}"/>
    <dgm:cxn modelId="{88A380B9-09D7-4F26-992C-978C666F920C}" type="presOf" srcId="{95D6420F-CA96-4229-845B-F2FD61A60554}" destId="{438DA296-FC31-4185-8C9B-363A97B0DCAE}" srcOrd="0" destOrd="0" presId="urn:microsoft.com/office/officeart/2005/8/layout/process1"/>
    <dgm:cxn modelId="{92FB21E7-138E-48C7-A644-8242EEF313F2}" srcId="{7F7DB908-39FA-44BB-9C6D-8FFB843ABD6E}" destId="{C238A362-E67F-4252-8E08-1E18701898C0}" srcOrd="0" destOrd="0" parTransId="{A29843E7-1EA4-4D7A-9DD8-4A304352B09E}" sibTransId="{95D6420F-CA96-4229-845B-F2FD61A60554}"/>
    <dgm:cxn modelId="{B1A9A1F4-46C4-41DA-A2C6-8E3FA77BFAFF}" type="presOf" srcId="{67D54CCD-FC4A-4F07-898F-C983755C1765}" destId="{B18CC546-1FD0-4E54-9DBC-3BBBAD85A83B}" srcOrd="1" destOrd="0" presId="urn:microsoft.com/office/officeart/2005/8/layout/process1"/>
    <dgm:cxn modelId="{179C09F6-B4D8-4CED-A04E-2BA3CE3BB0D9}" type="presOf" srcId="{ACDE76E1-4F6E-4346-9747-3296A4C97E84}" destId="{E7320B32-88AD-4412-B4CC-E8ACBF31755E}" srcOrd="0" destOrd="0" presId="urn:microsoft.com/office/officeart/2005/8/layout/process1"/>
    <dgm:cxn modelId="{9A2972F8-49E8-4410-969D-0BA3E6E57E01}" type="presOf" srcId="{95D6420F-CA96-4229-845B-F2FD61A60554}" destId="{A8B13D21-1C37-4C4E-B8D1-05E82970DA33}" srcOrd="1" destOrd="0" presId="urn:microsoft.com/office/officeart/2005/8/layout/process1"/>
    <dgm:cxn modelId="{2196FBFA-5055-4D1B-8C40-E10B3DF29DAB}" type="presOf" srcId="{7F7DB908-39FA-44BB-9C6D-8FFB843ABD6E}" destId="{B3B487E5-8924-45B0-AF4E-1243043BFCA9}" srcOrd="0" destOrd="0" presId="urn:microsoft.com/office/officeart/2005/8/layout/process1"/>
    <dgm:cxn modelId="{9534997B-1CBD-40ED-AED8-B5B80E5BE4D1}" type="presParOf" srcId="{B3B487E5-8924-45B0-AF4E-1243043BFCA9}" destId="{F7EA6F3E-4ADC-4CEC-8B16-B149F878C996}" srcOrd="0" destOrd="0" presId="urn:microsoft.com/office/officeart/2005/8/layout/process1"/>
    <dgm:cxn modelId="{4A4C99AF-9D3D-44B6-ADC3-C274C170FD88}" type="presParOf" srcId="{B3B487E5-8924-45B0-AF4E-1243043BFCA9}" destId="{438DA296-FC31-4185-8C9B-363A97B0DCAE}" srcOrd="1" destOrd="0" presId="urn:microsoft.com/office/officeart/2005/8/layout/process1"/>
    <dgm:cxn modelId="{717C09C9-6286-44F2-AE80-3355525C5788}" type="presParOf" srcId="{438DA296-FC31-4185-8C9B-363A97B0DCAE}" destId="{A8B13D21-1C37-4C4E-B8D1-05E82970DA33}" srcOrd="0" destOrd="0" presId="urn:microsoft.com/office/officeart/2005/8/layout/process1"/>
    <dgm:cxn modelId="{9009EBA5-483F-4D15-8E20-69D2913318A8}" type="presParOf" srcId="{B3B487E5-8924-45B0-AF4E-1243043BFCA9}" destId="{E7320B32-88AD-4412-B4CC-E8ACBF31755E}" srcOrd="2" destOrd="0" presId="urn:microsoft.com/office/officeart/2005/8/layout/process1"/>
    <dgm:cxn modelId="{91F2695B-8963-4184-9404-1F1B1ADE6594}" type="presParOf" srcId="{B3B487E5-8924-45B0-AF4E-1243043BFCA9}" destId="{5360B303-4DBA-47F5-A0E6-23347BC70E9F}" srcOrd="3" destOrd="0" presId="urn:microsoft.com/office/officeart/2005/8/layout/process1"/>
    <dgm:cxn modelId="{A22753D6-7256-4E5E-B26B-8887DDA5F0B0}" type="presParOf" srcId="{5360B303-4DBA-47F5-A0E6-23347BC70E9F}" destId="{5A987078-EF10-4A62-9EE9-61DAD670DD44}" srcOrd="0" destOrd="0" presId="urn:microsoft.com/office/officeart/2005/8/layout/process1"/>
    <dgm:cxn modelId="{2416A5CA-3FF8-4EF2-B7F3-E4390A192430}" type="presParOf" srcId="{B3B487E5-8924-45B0-AF4E-1243043BFCA9}" destId="{941D51A1-1917-40E1-9202-E7795D1EC05D}" srcOrd="4" destOrd="0" presId="urn:microsoft.com/office/officeart/2005/8/layout/process1"/>
    <dgm:cxn modelId="{82E498B4-8EF0-4D8F-9F0C-57B3BF0B9DBE}" type="presParOf" srcId="{B3B487E5-8924-45B0-AF4E-1243043BFCA9}" destId="{7268D134-42AF-4D5F-A4D9-CE2296219DDF}" srcOrd="5" destOrd="0" presId="urn:microsoft.com/office/officeart/2005/8/layout/process1"/>
    <dgm:cxn modelId="{62012727-A6E8-49EC-8A3F-AE4C4B151E22}" type="presParOf" srcId="{7268D134-42AF-4D5F-A4D9-CE2296219DDF}" destId="{B18CC546-1FD0-4E54-9DBC-3BBBAD85A83B}" srcOrd="0" destOrd="0" presId="urn:microsoft.com/office/officeart/2005/8/layout/process1"/>
    <dgm:cxn modelId="{BA76D640-3ED3-4DC2-8B10-9E963B6B5EB2}" type="presParOf" srcId="{B3B487E5-8924-45B0-AF4E-1243043BFCA9}" destId="{8440CAA8-F340-48EE-BD20-7994E0EEB2A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950EC-A913-4BF3-84B7-E12F96D7E25E}">
      <dsp:nvSpPr>
        <dsp:cNvPr id="0" name=""/>
        <dsp:cNvSpPr/>
      </dsp:nvSpPr>
      <dsp:spPr>
        <a:xfrm>
          <a:off x="733916" y="213248"/>
          <a:ext cx="2272095" cy="1087128"/>
        </a:xfrm>
        <a:prstGeom prst="rect">
          <a:avLst/>
        </a:prstGeom>
        <a:solidFill>
          <a:schemeClr val="accent5">
            <a:lumMod val="50000"/>
            <a:alpha val="90000"/>
          </a:schemeClr>
        </a:solidFill>
        <a:ln w="12700" cap="flat" cmpd="sng" algn="ctr">
          <a:solidFill>
            <a:schemeClr val="tx1"/>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39700" prst="cross"/>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No deseaba ir a Nínive para salvarla</a:t>
          </a:r>
        </a:p>
      </dsp:txBody>
      <dsp:txXfrm>
        <a:off x="1097451" y="213248"/>
        <a:ext cx="1908560" cy="1087128"/>
      </dsp:txXfrm>
    </dsp:sp>
    <dsp:sp modelId="{F930C68F-D506-4DE1-B798-25BB9C789192}">
      <dsp:nvSpPr>
        <dsp:cNvPr id="0" name=""/>
        <dsp:cNvSpPr/>
      </dsp:nvSpPr>
      <dsp:spPr>
        <a:xfrm>
          <a:off x="733916" y="1300376"/>
          <a:ext cx="2272095" cy="1087128"/>
        </a:xfrm>
        <a:prstGeom prst="rect">
          <a:avLst/>
        </a:prstGeom>
        <a:solidFill>
          <a:srgbClr val="858200">
            <a:alpha val="89804"/>
          </a:srgbClr>
        </a:solidFill>
        <a:ln w="12700" cap="flat" cmpd="sng" algn="ctr">
          <a:solidFill>
            <a:schemeClr val="tx1"/>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39700" prst="cross"/>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Pasó 3 días en el vientre del pez por sus pecados</a:t>
          </a:r>
        </a:p>
      </dsp:txBody>
      <dsp:txXfrm>
        <a:off x="1097451" y="1300376"/>
        <a:ext cx="1908560" cy="1087128"/>
      </dsp:txXfrm>
    </dsp:sp>
    <dsp:sp modelId="{9C74B111-8FAE-4242-9019-9D1AB4021373}">
      <dsp:nvSpPr>
        <dsp:cNvPr id="0" name=""/>
        <dsp:cNvSpPr/>
      </dsp:nvSpPr>
      <dsp:spPr>
        <a:xfrm>
          <a:off x="0" y="0"/>
          <a:ext cx="1086584" cy="108658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Jonás</a:t>
          </a:r>
        </a:p>
      </dsp:txBody>
      <dsp:txXfrm>
        <a:off x="159127" y="159127"/>
        <a:ext cx="768330" cy="768330"/>
      </dsp:txXfrm>
    </dsp:sp>
    <dsp:sp modelId="{215255BA-36E1-4E47-9AF5-EDD11B9B2FA5}">
      <dsp:nvSpPr>
        <dsp:cNvPr id="0" name=""/>
        <dsp:cNvSpPr/>
      </dsp:nvSpPr>
      <dsp:spPr>
        <a:xfrm>
          <a:off x="3883051" y="241818"/>
          <a:ext cx="2272095" cy="1087128"/>
        </a:xfrm>
        <a:prstGeom prst="rect">
          <a:avLst/>
        </a:prstGeom>
        <a:solidFill>
          <a:schemeClr val="accent6">
            <a:lumMod val="50000"/>
            <a:alpha val="90000"/>
          </a:schemeClr>
        </a:solidFill>
        <a:ln w="12700" cap="flat" cmpd="sng" algn="ctr">
          <a:solidFill>
            <a:schemeClr val="tx1"/>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39700" prst="cross"/>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Vino voluntariamente a nuestro mundo para salvarnos</a:t>
          </a:r>
        </a:p>
      </dsp:txBody>
      <dsp:txXfrm>
        <a:off x="4246586" y="241818"/>
        <a:ext cx="1908560" cy="1087128"/>
      </dsp:txXfrm>
    </dsp:sp>
    <dsp:sp modelId="{17D8F1CF-8644-4D0F-B4B4-18A6A8D733B3}">
      <dsp:nvSpPr>
        <dsp:cNvPr id="0" name=""/>
        <dsp:cNvSpPr/>
      </dsp:nvSpPr>
      <dsp:spPr>
        <a:xfrm>
          <a:off x="3883051" y="1328946"/>
          <a:ext cx="2272095" cy="1087128"/>
        </a:xfrm>
        <a:prstGeom prst="rect">
          <a:avLst/>
        </a:prstGeom>
        <a:solidFill>
          <a:schemeClr val="accent3">
            <a:lumMod val="75000"/>
            <a:alpha val="90000"/>
          </a:schemeClr>
        </a:solidFill>
        <a:ln w="12700" cap="flat" cmpd="sng" algn="ctr">
          <a:solidFill>
            <a:schemeClr val="tx1"/>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w="139700" prst="cross"/>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Pasó 3 días en la tumba por nuestros pecados</a:t>
          </a:r>
        </a:p>
      </dsp:txBody>
      <dsp:txXfrm>
        <a:off x="4246586" y="1328946"/>
        <a:ext cx="1908560" cy="1087128"/>
      </dsp:txXfrm>
    </dsp:sp>
    <dsp:sp modelId="{A12CDBB6-234D-498F-9FC1-7C1DC97767A2}">
      <dsp:nvSpPr>
        <dsp:cNvPr id="0" name=""/>
        <dsp:cNvSpPr/>
      </dsp:nvSpPr>
      <dsp:spPr>
        <a:xfrm>
          <a:off x="3113087" y="0"/>
          <a:ext cx="1086584" cy="1086584"/>
        </a:xfrm>
        <a:prstGeom prst="ellipse">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Jesús</a:t>
          </a:r>
        </a:p>
      </dsp:txBody>
      <dsp:txXfrm>
        <a:off x="3272214" y="159127"/>
        <a:ext cx="768330" cy="768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44FE-E52E-4538-BDFD-5C3ADA371D33}">
      <dsp:nvSpPr>
        <dsp:cNvPr id="0" name=""/>
        <dsp:cNvSpPr/>
      </dsp:nvSpPr>
      <dsp:spPr>
        <a:xfrm>
          <a:off x="55373" y="290743"/>
          <a:ext cx="2361993" cy="2122727"/>
        </a:xfrm>
        <a:prstGeom prst="rect">
          <a:avLst/>
        </a:prstGeom>
        <a:solidFill>
          <a:srgbClr val="339933">
            <a:tint val="40000"/>
            <a:alpha val="90000"/>
            <a:hueOff val="0"/>
            <a:satOff val="0"/>
            <a:lumOff val="0"/>
            <a:alphaOff val="0"/>
          </a:srgbClr>
        </a:solidFill>
        <a:ln w="12700" cap="flat" cmpd="sng" algn="ctr">
          <a:solidFill>
            <a:srgbClr val="339933">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385A3F"/>
              </a:solidFill>
              <a:latin typeface="Aptos" panose="02110004020202020204"/>
              <a:ea typeface="+mn-ea"/>
              <a:cs typeface="+mn-cs"/>
            </a:rPr>
            <a:t>Mención del Creador: </a:t>
          </a:r>
          <a:r>
            <a:rPr lang="es-ES" sz="1800" b="1" kern="1200" dirty="0">
              <a:solidFill>
                <a:prstClr val="black">
                  <a:hueOff val="0"/>
                  <a:satOff val="0"/>
                  <a:lumOff val="0"/>
                  <a:alphaOff val="0"/>
                </a:prstClr>
              </a:solidFill>
              <a:latin typeface="Aptos" panose="02110004020202020204"/>
              <a:ea typeface="+mn-ea"/>
              <a:cs typeface="+mn-cs"/>
            </a:rPr>
            <a:t>“temo a Jehová, Dios de los cielos, que hizo el mar y la tierra” (Jon. 1:9)</a:t>
          </a:r>
        </a:p>
      </dsp:txBody>
      <dsp:txXfrm>
        <a:off x="433292" y="290743"/>
        <a:ext cx="1984074" cy="2122727"/>
      </dsp:txXfrm>
    </dsp:sp>
    <dsp:sp modelId="{1A862891-D71F-4FEA-9F32-D8FE6AF85BE0}">
      <dsp:nvSpPr>
        <dsp:cNvPr id="0" name=""/>
        <dsp:cNvSpPr/>
      </dsp:nvSpPr>
      <dsp:spPr>
        <a:xfrm>
          <a:off x="55373" y="2413471"/>
          <a:ext cx="2361993" cy="2122727"/>
        </a:xfrm>
        <a:prstGeom prst="rect">
          <a:avLst/>
        </a:prstGeom>
        <a:solidFill>
          <a:srgbClr val="CC9900">
            <a:tint val="40000"/>
            <a:alpha val="90000"/>
            <a:hueOff val="0"/>
            <a:satOff val="0"/>
            <a:lumOff val="0"/>
            <a:alphaOff val="0"/>
          </a:srgbClr>
        </a:solidFill>
        <a:ln w="12700" cap="flat" cmpd="sng" algn="ctr">
          <a:solidFill>
            <a:srgbClr val="CC9900">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75603B"/>
              </a:solidFill>
            </a:rPr>
            <a:t>Llamado al </a:t>
          </a:r>
          <a:r>
            <a:rPr lang="es-ES" sz="1800" b="1" kern="1200" dirty="0">
              <a:solidFill>
                <a:srgbClr val="75603B"/>
              </a:solidFill>
              <a:latin typeface="Aptos" panose="02110004020202020204"/>
              <a:ea typeface="+mn-ea"/>
              <a:cs typeface="+mn-cs"/>
            </a:rPr>
            <a:t>arrepentimiento</a:t>
          </a:r>
          <a:r>
            <a:rPr lang="es-ES" sz="1800" b="1" kern="1200" dirty="0">
              <a:solidFill>
                <a:srgbClr val="75603B"/>
              </a:solidFill>
            </a:rPr>
            <a:t>: </a:t>
          </a:r>
          <a:r>
            <a:rPr lang="es-ES" sz="1800" b="1" kern="1200" dirty="0"/>
            <a:t>“se convirtieron de su mal camino”</a:t>
          </a:r>
          <a:br>
            <a:rPr lang="es-ES" sz="1800" b="1" kern="1200" dirty="0"/>
          </a:br>
          <a:r>
            <a:rPr lang="es-ES" sz="1800" b="1" kern="1200" dirty="0"/>
            <a:t>(Jon. 3:9-10)</a:t>
          </a:r>
        </a:p>
      </dsp:txBody>
      <dsp:txXfrm>
        <a:off x="433292" y="2413471"/>
        <a:ext cx="1984074" cy="2122727"/>
      </dsp:txXfrm>
    </dsp:sp>
    <dsp:sp modelId="{7C692DA7-9D1B-4CC3-A8E6-0A531D0E8287}">
      <dsp:nvSpPr>
        <dsp:cNvPr id="0" name=""/>
        <dsp:cNvSpPr/>
      </dsp:nvSpPr>
      <dsp:spPr>
        <a:xfrm>
          <a:off x="55373" y="4536199"/>
          <a:ext cx="2361993" cy="2122727"/>
        </a:xfrm>
        <a:prstGeom prst="rect">
          <a:avLst/>
        </a:prstGeom>
        <a:solidFill>
          <a:srgbClr val="CC0000">
            <a:lumMod val="20000"/>
            <a:lumOff val="80000"/>
            <a:alpha val="90000"/>
          </a:srgbClr>
        </a:solidFill>
        <a:ln w="12700" cap="flat" cmpd="sng" algn="ctr">
          <a:solidFill>
            <a:srgbClr val="0099CC">
              <a:tint val="40000"/>
              <a:alpha val="90000"/>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4445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8A1820"/>
              </a:solidFill>
            </a:rPr>
            <a:t>Aviso de destrucción: </a:t>
          </a:r>
          <a:r>
            <a:rPr lang="es-ES" sz="1800" b="1" kern="1200" dirty="0"/>
            <a:t>“De </a:t>
          </a:r>
          <a:r>
            <a:rPr lang="es-ES" sz="1800" b="1" kern="1200" dirty="0">
              <a:solidFill>
                <a:prstClr val="black">
                  <a:hueOff val="0"/>
                  <a:satOff val="0"/>
                  <a:lumOff val="0"/>
                  <a:alphaOff val="0"/>
                </a:prstClr>
              </a:solidFill>
              <a:latin typeface="Aptos" panose="02110004020202020204"/>
              <a:ea typeface="+mn-ea"/>
              <a:cs typeface="+mn-cs"/>
            </a:rPr>
            <a:t>aquí</a:t>
          </a:r>
          <a:r>
            <a:rPr lang="es-ES" sz="1800" b="1" kern="1200" dirty="0"/>
            <a:t> a cuarenta días Nínive será destruida”</a:t>
          </a:r>
          <a:br>
            <a:rPr lang="es-ES" sz="1800" b="1" kern="1200" dirty="0"/>
          </a:br>
          <a:r>
            <a:rPr lang="es-ES" sz="1800" b="1" kern="1200" dirty="0"/>
            <a:t>(Jon. 3:4)</a:t>
          </a:r>
        </a:p>
      </dsp:txBody>
      <dsp:txXfrm>
        <a:off x="433292" y="4536199"/>
        <a:ext cx="1984074" cy="2122727"/>
      </dsp:txXfrm>
    </dsp:sp>
    <dsp:sp modelId="{131CBB69-7CB4-413E-B05F-9210A53A4033}">
      <dsp:nvSpPr>
        <dsp:cNvPr id="0" name=""/>
        <dsp:cNvSpPr/>
      </dsp:nvSpPr>
      <dsp:spPr>
        <a:xfrm>
          <a:off x="547907" y="0"/>
          <a:ext cx="1449932" cy="3422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Jonás</a:t>
          </a:r>
        </a:p>
      </dsp:txBody>
      <dsp:txXfrm>
        <a:off x="564612" y="16705"/>
        <a:ext cx="1416522" cy="308800"/>
      </dsp:txXfrm>
    </dsp:sp>
    <dsp:sp modelId="{8DF4040C-64B2-4FC8-A352-811CD878BDD9}">
      <dsp:nvSpPr>
        <dsp:cNvPr id="0" name=""/>
        <dsp:cNvSpPr/>
      </dsp:nvSpPr>
      <dsp:spPr>
        <a:xfrm>
          <a:off x="2569414" y="290743"/>
          <a:ext cx="2361993" cy="212272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385A3F"/>
              </a:solidFill>
            </a:rPr>
            <a:t>Mención del Creador: </a:t>
          </a:r>
          <a:r>
            <a:rPr lang="es-ES" sz="1800" b="1" kern="1200" dirty="0"/>
            <a:t>“adorad a aquel que hizo el cielo y la tierra, el mar y las fuentes de las aguas” (Ap. 14:7)</a:t>
          </a:r>
        </a:p>
      </dsp:txBody>
      <dsp:txXfrm>
        <a:off x="2947333" y="290743"/>
        <a:ext cx="1984074" cy="2122727"/>
      </dsp:txXfrm>
    </dsp:sp>
    <dsp:sp modelId="{3640C11B-9911-467C-B7DB-9A810E91BC21}">
      <dsp:nvSpPr>
        <dsp:cNvPr id="0" name=""/>
        <dsp:cNvSpPr/>
      </dsp:nvSpPr>
      <dsp:spPr>
        <a:xfrm>
          <a:off x="2569414" y="2413471"/>
          <a:ext cx="2361993" cy="212272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75603B"/>
              </a:solidFill>
            </a:rPr>
            <a:t>Llamado al arrepentimiento: </a:t>
          </a:r>
          <a:r>
            <a:rPr lang="es-ES" sz="1800" b="1" kern="1200" dirty="0"/>
            <a:t>“ha caído Babilonia, […] Salid de ella, pueblo mío”</a:t>
          </a:r>
          <a:br>
            <a:rPr lang="es-ES" sz="1800" b="1" kern="1200" dirty="0"/>
          </a:br>
          <a:r>
            <a:rPr lang="es-ES" sz="1800" b="1" kern="1200" dirty="0"/>
            <a:t>(Ap. 14:8; 18:4)</a:t>
          </a:r>
        </a:p>
      </dsp:txBody>
      <dsp:txXfrm>
        <a:off x="2947333" y="2413471"/>
        <a:ext cx="1984074" cy="2122727"/>
      </dsp:txXfrm>
    </dsp:sp>
    <dsp:sp modelId="{3259D634-6363-4FD0-BEA7-012D3F45D1B2}">
      <dsp:nvSpPr>
        <dsp:cNvPr id="0" name=""/>
        <dsp:cNvSpPr/>
      </dsp:nvSpPr>
      <dsp:spPr>
        <a:xfrm>
          <a:off x="2569414" y="4536199"/>
          <a:ext cx="2361993" cy="2122727"/>
        </a:xfrm>
        <a:prstGeom prst="rect">
          <a:avLst/>
        </a:prstGeom>
        <a:solidFill>
          <a:schemeClr val="accent3">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0" rIns="72000" bIns="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rgbClr val="8A1820"/>
              </a:solidFill>
            </a:rPr>
            <a:t>Aviso de destrucción: </a:t>
          </a:r>
          <a:r>
            <a:rPr lang="es-ES" sz="1800" b="1" kern="1200" dirty="0"/>
            <a:t>“él también beberá del vino de la ira de Dios”</a:t>
          </a:r>
          <a:br>
            <a:rPr lang="es-ES" sz="1800" b="1" kern="1200" dirty="0"/>
          </a:br>
          <a:r>
            <a:rPr lang="es-ES" sz="1800" b="1" kern="1200" dirty="0"/>
            <a:t>(Ap. 14:9-10)</a:t>
          </a:r>
        </a:p>
      </dsp:txBody>
      <dsp:txXfrm>
        <a:off x="2947333" y="4536199"/>
        <a:ext cx="1984074" cy="2122727"/>
      </dsp:txXfrm>
    </dsp:sp>
    <dsp:sp modelId="{F167E751-EA0B-40CB-A29A-DA9589A2A0FF}">
      <dsp:nvSpPr>
        <dsp:cNvPr id="0" name=""/>
        <dsp:cNvSpPr/>
      </dsp:nvSpPr>
      <dsp:spPr>
        <a:xfrm>
          <a:off x="3083368" y="0"/>
          <a:ext cx="1449932" cy="34221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el fin</a:t>
          </a:r>
        </a:p>
      </dsp:txBody>
      <dsp:txXfrm>
        <a:off x="3100073" y="16705"/>
        <a:ext cx="1416522" cy="30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6F3E-4ADC-4CEC-8B16-B149F878C996}">
      <dsp:nvSpPr>
        <dsp:cNvPr id="0" name=""/>
        <dsp:cNvSpPr/>
      </dsp:nvSpPr>
      <dsp:spPr>
        <a:xfrm>
          <a:off x="11057" y="0"/>
          <a:ext cx="2181447" cy="159052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Ignoró la experiencia de Nabucodonosor</a:t>
          </a:r>
        </a:p>
      </dsp:txBody>
      <dsp:txXfrm>
        <a:off x="57642" y="46585"/>
        <a:ext cx="2088277" cy="1497356"/>
      </dsp:txXfrm>
    </dsp:sp>
    <dsp:sp modelId="{438DA296-FC31-4185-8C9B-363A97B0DCAE}">
      <dsp:nvSpPr>
        <dsp:cNvPr id="0" name=""/>
        <dsp:cNvSpPr/>
      </dsp:nvSpPr>
      <dsp:spPr>
        <a:xfrm>
          <a:off x="2230047" y="472946"/>
          <a:ext cx="146547" cy="644633"/>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b="1" kern="1200">
            <a:effectLst>
              <a:outerShdw blurRad="38100" dist="38100" dir="2700000" algn="tl">
                <a:srgbClr val="000000">
                  <a:alpha val="43137"/>
                </a:srgbClr>
              </a:outerShdw>
            </a:effectLst>
          </a:endParaRPr>
        </a:p>
      </dsp:txBody>
      <dsp:txXfrm>
        <a:off x="2230047" y="601873"/>
        <a:ext cx="102583" cy="386779"/>
      </dsp:txXfrm>
    </dsp:sp>
    <dsp:sp modelId="{E7320B32-88AD-4412-B4CC-E8ACBF31755E}">
      <dsp:nvSpPr>
        <dsp:cNvPr id="0" name=""/>
        <dsp:cNvSpPr/>
      </dsp:nvSpPr>
      <dsp:spPr>
        <a:xfrm>
          <a:off x="2407682" y="0"/>
          <a:ext cx="1828724" cy="1590526"/>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Desafió abiertamente a Dios</a:t>
          </a:r>
        </a:p>
      </dsp:txBody>
      <dsp:txXfrm>
        <a:off x="2454267" y="46585"/>
        <a:ext cx="1735554" cy="1497356"/>
      </dsp:txXfrm>
    </dsp:sp>
    <dsp:sp modelId="{5360B303-4DBA-47F5-A0E6-23347BC70E9F}">
      <dsp:nvSpPr>
        <dsp:cNvPr id="0" name=""/>
        <dsp:cNvSpPr/>
      </dsp:nvSpPr>
      <dsp:spPr>
        <a:xfrm>
          <a:off x="4273949" y="472946"/>
          <a:ext cx="146547" cy="644633"/>
        </a:xfrm>
        <a:prstGeom prst="rightArrow">
          <a:avLst>
            <a:gd name="adj1" fmla="val 60000"/>
            <a:gd name="adj2" fmla="val 50000"/>
          </a:avLst>
        </a:prstGeom>
        <a:solidFill>
          <a:srgbClr val="7030A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b="1" kern="1200">
            <a:effectLst>
              <a:outerShdw blurRad="38100" dist="38100" dir="2700000" algn="tl">
                <a:srgbClr val="000000">
                  <a:alpha val="43137"/>
                </a:srgbClr>
              </a:outerShdw>
            </a:effectLst>
          </a:endParaRPr>
        </a:p>
      </dsp:txBody>
      <dsp:txXfrm>
        <a:off x="4273949" y="601873"/>
        <a:ext cx="102583" cy="386779"/>
      </dsp:txXfrm>
    </dsp:sp>
    <dsp:sp modelId="{941D51A1-1917-40E1-9202-E7795D1EC05D}">
      <dsp:nvSpPr>
        <dsp:cNvPr id="0" name=""/>
        <dsp:cNvSpPr/>
      </dsp:nvSpPr>
      <dsp:spPr>
        <a:xfrm>
          <a:off x="4451583" y="0"/>
          <a:ext cx="1762347" cy="1590526"/>
        </a:xfrm>
        <a:prstGeom prst="roundRect">
          <a:avLst>
            <a:gd name="adj" fmla="val 10000"/>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Hizo uso profano de los vasos del Templo</a:t>
          </a:r>
        </a:p>
      </dsp:txBody>
      <dsp:txXfrm>
        <a:off x="4498168" y="46585"/>
        <a:ext cx="1669177" cy="1497356"/>
      </dsp:txXfrm>
    </dsp:sp>
    <dsp:sp modelId="{7268D134-42AF-4D5F-A4D9-CE2296219DDF}">
      <dsp:nvSpPr>
        <dsp:cNvPr id="0" name=""/>
        <dsp:cNvSpPr/>
      </dsp:nvSpPr>
      <dsp:spPr>
        <a:xfrm>
          <a:off x="6251473" y="472946"/>
          <a:ext cx="146547" cy="644633"/>
        </a:xfrm>
        <a:prstGeom prst="rightArrow">
          <a:avLst>
            <a:gd name="adj1" fmla="val 60000"/>
            <a:gd name="adj2" fmla="val 50000"/>
          </a:avLst>
        </a:prstGeom>
        <a:solidFill>
          <a:schemeClr val="accent6">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b="1" kern="1200">
            <a:effectLst>
              <a:outerShdw blurRad="38100" dist="38100" dir="2700000" algn="tl">
                <a:srgbClr val="000000">
                  <a:alpha val="43137"/>
                </a:srgbClr>
              </a:outerShdw>
            </a:effectLst>
          </a:endParaRPr>
        </a:p>
      </dsp:txBody>
      <dsp:txXfrm>
        <a:off x="6251473" y="601873"/>
        <a:ext cx="102583" cy="386779"/>
      </dsp:txXfrm>
    </dsp:sp>
    <dsp:sp modelId="{8440CAA8-F340-48EE-BD20-7994E0EEB2A9}">
      <dsp:nvSpPr>
        <dsp:cNvPr id="0" name=""/>
        <dsp:cNvSpPr/>
      </dsp:nvSpPr>
      <dsp:spPr>
        <a:xfrm>
          <a:off x="6429108" y="0"/>
          <a:ext cx="1728597" cy="1590526"/>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Adoró a otros dioses en la misma presencia de Dios</a:t>
          </a:r>
        </a:p>
      </dsp:txBody>
      <dsp:txXfrm>
        <a:off x="6475693" y="46585"/>
        <a:ext cx="1635427" cy="149735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5FA43D-0D33-FE84-0DAB-148D1099A4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163A62-479D-E302-96B7-C0E3B1F276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208804-0455-FDB9-F08D-08291D281ADD}"/>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BC7A0BA7-4E6E-59B5-DD5E-3A2187C05A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F29D38-66FC-4DCB-DB3F-FC044EB4B7AA}"/>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12445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7BA5B-80F8-BD00-E2F6-9B9D9AC6389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CCE4AED-2CE9-0BB4-827E-6F2967734A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F6E41E-CDA8-BA4C-CF3B-40BE8A309F81}"/>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514F7680-BCEF-89F7-0D3D-D3BDC09DC8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D9AC65-B77A-E5B2-D707-37E6AA40A947}"/>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175139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36BCFD0-0FC5-695C-69E2-46A83999139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8C8ECE-7D3B-A790-AD60-D831DAFBBA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EB24B9-6943-4638-B957-A1305659D0A2}"/>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4829A0C1-E8D1-028F-D1CB-275496C5F26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9E677-161D-58CD-3EB0-03656047970A}"/>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223571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8745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8535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5820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0358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0743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50918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8775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0238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FC28D-4B61-52E0-C0E4-E9E8B11D31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33FD45-7C9C-A835-F0A1-93F5A82BCFB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A67986-6C74-ECBB-F816-E1B0E73EAE47}"/>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FCD6D48B-E143-64F1-8836-13216DAD77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9008A7-C14C-6D1C-5C50-B51AB33FD0B9}"/>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277125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890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27943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2006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7E210-0DE4-F320-D245-DCE52B378BF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2AF228F-5C84-9FDC-1F0D-A85A4BED4A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576E2F0-11BC-666C-3E28-6642ABC97D8E}"/>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59003303-017F-ECA3-2FD6-2612120681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D44D8-4999-C030-563B-FCF1221B9499}"/>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309743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84FA5-598E-DA40-087D-D5A2FA79C18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EEF399-D947-42A7-8D5C-AD4CBFA6D95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26EEDC9-54E4-429C-FDBF-B40CA93689E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8CA0E3-E430-CB30-12A0-9EEC48FB3EDF}"/>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6" name="Marcador de pie de página 5">
            <a:extLst>
              <a:ext uri="{FF2B5EF4-FFF2-40B4-BE49-F238E27FC236}">
                <a16:creationId xmlns:a16="http://schemas.microsoft.com/office/drawing/2014/main" id="{4D17575C-39E9-E082-002F-9FEA1DA6A7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BD9EB1-1933-D5BB-A132-C096860622B9}"/>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8594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4393C6-11C3-93D6-039A-A85A2E16AB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D90194-EB7A-876D-34D4-1BC0E80EF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F758214-0B3E-06A8-F747-70C78628792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256BB8-E8D3-4802-7B0A-53DD96455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5545C1-84BD-4914-6C63-E7B9284FC75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909BA5C-8E6E-4AEC-D86B-97799DF66DBF}"/>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8" name="Marcador de pie de página 7">
            <a:extLst>
              <a:ext uri="{FF2B5EF4-FFF2-40B4-BE49-F238E27FC236}">
                <a16:creationId xmlns:a16="http://schemas.microsoft.com/office/drawing/2014/main" id="{5BF51ED9-346B-B212-D421-2DB9BABDD2F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E69A21-7EAA-1D10-DB90-73056F62512F}"/>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42605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7D683-A3AA-02A2-98B1-5591055293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9AA2127-6C93-D242-6D6A-03F9B2136069}"/>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4" name="Marcador de pie de página 3">
            <a:extLst>
              <a:ext uri="{FF2B5EF4-FFF2-40B4-BE49-F238E27FC236}">
                <a16:creationId xmlns:a16="http://schemas.microsoft.com/office/drawing/2014/main" id="{B4A76FF1-9956-10A6-FE05-F6BABF38D32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CB30A1-2DCE-23C3-BFC7-C77118CE8B23}"/>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17072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830AF6-CF90-A428-8099-3BAAD1B1BC58}"/>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3" name="Marcador de pie de página 2">
            <a:extLst>
              <a:ext uri="{FF2B5EF4-FFF2-40B4-BE49-F238E27FC236}">
                <a16:creationId xmlns:a16="http://schemas.microsoft.com/office/drawing/2014/main" id="{1C3D96E8-E709-0EA0-2398-837A9595DB8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7C5849C-A1F7-CB31-56FC-7271FA7B9B79}"/>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17338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01A5BB-1F6B-6744-5F0E-C0EDEB70A6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BF701F8-5671-D275-107B-C35EA124D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E7A0091-FA3B-583A-60A5-AB46DD2B8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D465B9-9E74-7650-6624-0A46986BDDBA}"/>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6" name="Marcador de pie de página 5">
            <a:extLst>
              <a:ext uri="{FF2B5EF4-FFF2-40B4-BE49-F238E27FC236}">
                <a16:creationId xmlns:a16="http://schemas.microsoft.com/office/drawing/2014/main" id="{2A64D15A-714C-0407-A4AE-6A2E8A7ED3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57A6BD-F37E-66E5-43CA-B7563EA0B057}"/>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3293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B03B2-513B-9CE4-E03B-952D99A354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BCF15C-91CB-1CB0-3E83-B75516E69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0CDC4-7702-00FA-1135-15C5D68BD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AF72F0-F7FA-910F-2853-FFF1C81D3637}"/>
              </a:ext>
            </a:extLst>
          </p:cNvPr>
          <p:cNvSpPr>
            <a:spLocks noGrp="1"/>
          </p:cNvSpPr>
          <p:nvPr>
            <p:ph type="dt" sz="half" idx="10"/>
          </p:nvPr>
        </p:nvSpPr>
        <p:spPr/>
        <p:txBody>
          <a:bodyPr/>
          <a:lstStyle/>
          <a:p>
            <a:fld id="{9C213856-081E-47EA-9E45-0A3A3B04B66A}" type="datetimeFigureOut">
              <a:rPr lang="es-ES" smtClean="0"/>
              <a:t>08/06/2025</a:t>
            </a:fld>
            <a:endParaRPr lang="es-ES"/>
          </a:p>
        </p:txBody>
      </p:sp>
      <p:sp>
        <p:nvSpPr>
          <p:cNvPr id="6" name="Marcador de pie de página 5">
            <a:extLst>
              <a:ext uri="{FF2B5EF4-FFF2-40B4-BE49-F238E27FC236}">
                <a16:creationId xmlns:a16="http://schemas.microsoft.com/office/drawing/2014/main" id="{6FF1EFB2-D7CE-FF61-D4A9-EFA178D8B3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E11238-991F-0513-C99A-3480F3312F4E}"/>
              </a:ext>
            </a:extLst>
          </p:cNvPr>
          <p:cNvSpPr>
            <a:spLocks noGrp="1"/>
          </p:cNvSpPr>
          <p:nvPr>
            <p:ph type="sldNum" sz="quarter" idx="12"/>
          </p:nvPr>
        </p:nvSpPr>
        <p:spPr/>
        <p:txBody>
          <a:bodyPr/>
          <a:lstStyle/>
          <a:p>
            <a:fld id="{FF9EB793-BE8E-40AA-A075-C6A45F60DE78}" type="slidenum">
              <a:rPr lang="es-ES" smtClean="0"/>
              <a:t>‹Nº›</a:t>
            </a:fld>
            <a:endParaRPr lang="es-ES"/>
          </a:p>
        </p:txBody>
      </p:sp>
    </p:spTree>
    <p:extLst>
      <p:ext uri="{BB962C8B-B14F-4D97-AF65-F5344CB8AC3E}">
        <p14:creationId xmlns:p14="http://schemas.microsoft.com/office/powerpoint/2010/main" val="210416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08C0291-2396-F04D-473E-63B98428E2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DB88B7-A98B-692E-38E8-99ADABF12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62CECE-D1CA-518D-5EEA-016AA87D2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213856-081E-47EA-9E45-0A3A3B04B66A}" type="datetimeFigureOut">
              <a:rPr lang="es-ES" smtClean="0"/>
              <a:t>08/06/2025</a:t>
            </a:fld>
            <a:endParaRPr lang="es-ES"/>
          </a:p>
        </p:txBody>
      </p:sp>
      <p:sp>
        <p:nvSpPr>
          <p:cNvPr id="5" name="Marcador de pie de página 4">
            <a:extLst>
              <a:ext uri="{FF2B5EF4-FFF2-40B4-BE49-F238E27FC236}">
                <a16:creationId xmlns:a16="http://schemas.microsoft.com/office/drawing/2014/main" id="{B1CCB266-7EF6-156E-D68C-3364868E2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1130ACF-1AA1-8CEC-5B5A-B7B9AAF2EC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9EB793-BE8E-40AA-A075-C6A45F60DE78}" type="slidenum">
              <a:rPr lang="es-ES" smtClean="0"/>
              <a:t>‹Nº›</a:t>
            </a:fld>
            <a:endParaRPr lang="es-ES"/>
          </a:p>
        </p:txBody>
      </p:sp>
    </p:spTree>
    <p:extLst>
      <p:ext uri="{BB962C8B-B14F-4D97-AF65-F5344CB8AC3E}">
        <p14:creationId xmlns:p14="http://schemas.microsoft.com/office/powerpoint/2010/main" val="709603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08/06/2025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3822973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1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6.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8.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jpeg"/><Relationship Id="rId7" Type="http://schemas.openxmlformats.org/officeDocument/2006/relationships/diagramColors" Target="../diagrams/colors3.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EA5B8"/>
            </a:gs>
            <a:gs pos="50000">
              <a:srgbClr val="9EA5B8"/>
            </a:gs>
            <a:gs pos="61000">
              <a:srgbClr val="404543"/>
            </a:gs>
            <a:gs pos="100000">
              <a:srgbClr val="404543"/>
            </a:gs>
          </a:gsLst>
          <a:lin ang="0" scaled="1"/>
          <a:tileRect/>
        </a:gradFill>
        <a:effectLst/>
      </p:bgPr>
    </p:bg>
    <p:spTree>
      <p:nvGrpSpPr>
        <p:cNvPr id="1" name="">
          <a:extLst>
            <a:ext uri="{FF2B5EF4-FFF2-40B4-BE49-F238E27FC236}">
              <a16:creationId xmlns:a16="http://schemas.microsoft.com/office/drawing/2014/main" id="{9ED51188-DE2B-1DEE-8BD6-49ADCE72F1B3}"/>
            </a:ext>
          </a:extLst>
        </p:cNvPr>
        <p:cNvGrpSpPr/>
        <p:nvPr/>
      </p:nvGrpSpPr>
      <p:grpSpPr>
        <a:xfrm>
          <a:off x="0" y="0"/>
          <a:ext cx="0" cy="0"/>
          <a:chOff x="0" y="0"/>
          <a:chExt cx="0" cy="0"/>
        </a:xfrm>
      </p:grpSpPr>
      <p:pic>
        <p:nvPicPr>
          <p:cNvPr id="3" name="Imagen 2" descr="Imagen que contiene exterior, humo, hombre, grupo&#10;&#10;El contenido generado por IA puede ser incorrecto.">
            <a:extLst>
              <a:ext uri="{FF2B5EF4-FFF2-40B4-BE49-F238E27FC236}">
                <a16:creationId xmlns:a16="http://schemas.microsoft.com/office/drawing/2014/main" id="{386423CB-63E4-CEAE-3DE3-B3FF436C869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4395788"/>
          </a:xfrm>
          <a:prstGeom prst="rect">
            <a:avLst/>
          </a:prstGeom>
          <a:effectLst>
            <a:softEdge rad="25400"/>
          </a:effectLst>
        </p:spPr>
      </p:pic>
      <p:pic>
        <p:nvPicPr>
          <p:cNvPr id="7" name="Imagen 6" descr="Grupo de personas en frente de un edificio&#10;&#10;El contenido generado por IA puede ser incorrecto.">
            <a:extLst>
              <a:ext uri="{FF2B5EF4-FFF2-40B4-BE49-F238E27FC236}">
                <a16:creationId xmlns:a16="http://schemas.microsoft.com/office/drawing/2014/main" id="{AE2A692C-AA28-494A-8084-F9B2D484AB0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68690" y="4458471"/>
            <a:ext cx="4124325" cy="231787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Un grupo de personas con instrumentos musicales y micrófonos&#10;&#10;El contenido generado por IA puede ser incorrecto.">
            <a:extLst>
              <a:ext uri="{FF2B5EF4-FFF2-40B4-BE49-F238E27FC236}">
                <a16:creationId xmlns:a16="http://schemas.microsoft.com/office/drawing/2014/main" id="{FC161A5E-F503-F538-EF72-0F5E21C1670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a:off x="10385312" y="4458646"/>
            <a:ext cx="1740013" cy="2320743"/>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A1B043A-C9FA-DCA6-5BBB-CEA8842AFD74}"/>
              </a:ext>
            </a:extLst>
          </p:cNvPr>
          <p:cNvSpPr txBox="1"/>
          <p:nvPr/>
        </p:nvSpPr>
        <p:spPr>
          <a:xfrm>
            <a:off x="28575" y="59561"/>
            <a:ext cx="3648883" cy="338554"/>
          </a:xfrm>
          <a:prstGeom prst="rect">
            <a:avLst/>
          </a:prstGeom>
          <a:noFill/>
        </p:spPr>
        <p:txBody>
          <a:bodyPr wrap="none" rtlCol="0">
            <a:spAutoFit/>
          </a:bodyPr>
          <a:lstStyle/>
          <a:p>
            <a:r>
              <a:rPr lang="es-ES" sz="1600" b="1" dirty="0">
                <a:solidFill>
                  <a:schemeClr val="accent4">
                    <a:lumMod val="40000"/>
                    <a:lumOff val="60000"/>
                  </a:schemeClr>
                </a:solidFill>
                <a:effectLst>
                  <a:outerShdw blurRad="38100" dist="38100" dir="2700000" algn="tl">
                    <a:srgbClr val="000000">
                      <a:alpha val="43137"/>
                    </a:srgbClr>
                  </a:outerShdw>
                </a:effectLst>
              </a:rPr>
              <a:t>Lección 13 para el 28 de junio de 2025</a:t>
            </a:r>
          </a:p>
        </p:txBody>
      </p:sp>
      <p:sp>
        <p:nvSpPr>
          <p:cNvPr id="4" name="CuadroTexto 3">
            <a:extLst>
              <a:ext uri="{FF2B5EF4-FFF2-40B4-BE49-F238E27FC236}">
                <a16:creationId xmlns:a16="http://schemas.microsoft.com/office/drawing/2014/main" id="{36FAAEE1-239E-09DF-89D0-8F73B7E85BA1}"/>
              </a:ext>
            </a:extLst>
          </p:cNvPr>
          <p:cNvSpPr txBox="1"/>
          <p:nvPr/>
        </p:nvSpPr>
        <p:spPr>
          <a:xfrm>
            <a:off x="4193015" y="4413196"/>
            <a:ext cx="6152182" cy="2554545"/>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s-E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IMÁGENES DEL FIN</a:t>
            </a:r>
          </a:p>
        </p:txBody>
      </p:sp>
    </p:spTree>
    <p:extLst>
      <p:ext uri="{BB962C8B-B14F-4D97-AF65-F5344CB8AC3E}">
        <p14:creationId xmlns:p14="http://schemas.microsoft.com/office/powerpoint/2010/main" val="85510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b="-3000"/>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15D96542-0BEF-35D1-5827-3DAE0AD9B3EA}"/>
              </a:ext>
            </a:extLst>
          </p:cNvPr>
          <p:cNvCxnSpPr>
            <a:cxnSpLocks noGrp="1" noRot="1" noMove="1" noResize="1" noEditPoints="1" noAdjustHandles="1" noChangeArrowheads="1" noChangeShapeType="1"/>
          </p:cNvCxnSpPr>
          <p:nvPr/>
        </p:nvCxnSpPr>
        <p:spPr>
          <a:xfrm>
            <a:off x="0" y="1507186"/>
            <a:ext cx="12192000" cy="0"/>
          </a:xfrm>
          <a:prstGeom prst="line">
            <a:avLst/>
          </a:prstGeom>
          <a:ln w="76200">
            <a:solidFill>
              <a:schemeClr val="accent6">
                <a:lumMod val="75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DF934F73-5EF2-148C-E1DD-44C7D7C829AD}"/>
              </a:ext>
            </a:extLst>
          </p:cNvPr>
          <p:cNvSpPr txBox="1"/>
          <p:nvPr/>
        </p:nvSpPr>
        <p:spPr>
          <a:xfrm>
            <a:off x="0" y="-78656"/>
            <a:ext cx="12192000" cy="769441"/>
          </a:xfrm>
          <a:prstGeom prst="rect">
            <a:avLst/>
          </a:prstGeom>
          <a:noFill/>
        </p:spPr>
        <p:txBody>
          <a:bodyPr wrap="square">
            <a:spAutoFit/>
          </a:bodyPr>
          <a:lstStyle/>
          <a:p>
            <a:pPr algn="ctr"/>
            <a:r>
              <a:rPr lang="es-ES" sz="4400" b="1" spc="600" dirty="0">
                <a:ln w="13462">
                  <a:solidFill>
                    <a:schemeClr val="bg1"/>
                  </a:solidFill>
                  <a:prstDash val="solid"/>
                </a:ln>
                <a:solidFill>
                  <a:schemeClr val="accent6">
                    <a:lumMod val="75000"/>
                  </a:schemeClr>
                </a:solidFill>
                <a:effectLst>
                  <a:outerShdw dist="38100" dir="2700000" algn="bl" rotWithShape="0">
                    <a:schemeClr val="accent5"/>
                  </a:outerShdw>
                </a:effectLst>
              </a:rPr>
              <a:t>UN REY SALVADOR</a:t>
            </a:r>
          </a:p>
        </p:txBody>
      </p:sp>
      <p:sp>
        <p:nvSpPr>
          <p:cNvPr id="5" name="CuadroTexto 4">
            <a:extLst>
              <a:ext uri="{FF2B5EF4-FFF2-40B4-BE49-F238E27FC236}">
                <a16:creationId xmlns:a16="http://schemas.microsoft.com/office/drawing/2014/main" id="{101DE11D-6203-C87F-294F-7A34662194CB}"/>
              </a:ext>
            </a:extLst>
          </p:cNvPr>
          <p:cNvSpPr txBox="1"/>
          <p:nvPr/>
        </p:nvSpPr>
        <p:spPr>
          <a:xfrm>
            <a:off x="857250" y="524860"/>
            <a:ext cx="104775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solidFill>
                <a:latin typeface="Comic Sans MS" panose="030F0702030302020204" pitchFamily="66" charset="0"/>
              </a:rPr>
              <a:t>“Así dice Jehová a su ungido, a Ciro, al cual tomé yo por su mano derecha, para sujetar naciones delante de él y desatar lomos de reyes; para abrir delante de él puertas, y las puertas no se cerrarán” </a:t>
            </a:r>
            <a:r>
              <a:rPr lang="es-ES" sz="1400" b="1" dirty="0">
                <a:solidFill>
                  <a:schemeClr val="accent5"/>
                </a:solidFill>
                <a:latin typeface="Comic Sans MS" panose="030F0702030302020204" pitchFamily="66" charset="0"/>
              </a:rPr>
              <a:t>(Isaías 45:1)</a:t>
            </a:r>
          </a:p>
        </p:txBody>
      </p:sp>
      <p:sp>
        <p:nvSpPr>
          <p:cNvPr id="6" name="CuadroTexto 5">
            <a:extLst>
              <a:ext uri="{FF2B5EF4-FFF2-40B4-BE49-F238E27FC236}">
                <a16:creationId xmlns:a16="http://schemas.microsoft.com/office/drawing/2014/main" id="{A37BD523-A801-0F15-485D-1AC95667695B}"/>
              </a:ext>
            </a:extLst>
          </p:cNvPr>
          <p:cNvSpPr txBox="1"/>
          <p:nvPr/>
        </p:nvSpPr>
        <p:spPr>
          <a:xfrm>
            <a:off x="257174" y="1566178"/>
            <a:ext cx="6419852" cy="1631216"/>
          </a:xfrm>
          <a:prstGeom prst="rect">
            <a:avLst/>
          </a:prstGeom>
          <a:noFill/>
        </p:spPr>
        <p:txBody>
          <a:bodyPr wrap="square" rtlCol="0">
            <a:spAutoFit/>
          </a:bodyPr>
          <a:lstStyle/>
          <a:p>
            <a:pPr>
              <a:spcBef>
                <a:spcPts val="600"/>
              </a:spcBef>
            </a:pPr>
            <a:r>
              <a:rPr lang="es-ES" sz="2000" b="1" dirty="0"/>
              <a:t>Lo más sorprendente de la profecía sobre Ciro es que se llama a un rey pagano “ungido”. Además, se le dan atributos propios de Jesús: el Pastor; el salvador de Israel; el edificador del Templo; el que abre y nadie cierra; el que da a conocer a Dios (</a:t>
            </a:r>
            <a:r>
              <a:rPr lang="es-ES" sz="2000" b="1" dirty="0" err="1"/>
              <a:t>Is</a:t>
            </a:r>
            <a:r>
              <a:rPr lang="es-ES" sz="2000" b="1" dirty="0"/>
              <a:t>. 44:28-45:7).</a:t>
            </a:r>
          </a:p>
        </p:txBody>
      </p:sp>
      <p:pic>
        <p:nvPicPr>
          <p:cNvPr id="4" name="Imagen 3" descr="Dibujo de una persona con un caballo&#10;&#10;El contenido generado por IA puede ser incorrecto.">
            <a:extLst>
              <a:ext uri="{FF2B5EF4-FFF2-40B4-BE49-F238E27FC236}">
                <a16:creationId xmlns:a16="http://schemas.microsoft.com/office/drawing/2014/main" id="{40645549-9097-8BA2-DE18-445D23378F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3418" y="1639529"/>
            <a:ext cx="2678348" cy="1789471"/>
          </a:xfrm>
          <a:prstGeom prst="ellipse">
            <a:avLst/>
          </a:prstGeom>
          <a:ln w="63500" cap="rnd">
            <a:solidFill>
              <a:schemeClr val="accent5">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a caricatura de un caballo&#10;&#10;El contenido generado por IA puede ser incorrecto.">
            <a:extLst>
              <a:ext uri="{FF2B5EF4-FFF2-40B4-BE49-F238E27FC236}">
                <a16:creationId xmlns:a16="http://schemas.microsoft.com/office/drawing/2014/main" id="{36A69209-6FA1-4FFC-36FD-DFCC66E74F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88159" y="1639529"/>
            <a:ext cx="2385961" cy="1789471"/>
          </a:xfrm>
          <a:prstGeom prst="ellipse">
            <a:avLst/>
          </a:prstGeom>
          <a:ln w="63500" cap="rnd">
            <a:solidFill>
              <a:schemeClr val="accent5">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Un dibujo de un hombre&#10;&#10;El contenido generado por IA puede ser incorrecto.">
            <a:extLst>
              <a:ext uri="{FF2B5EF4-FFF2-40B4-BE49-F238E27FC236}">
                <a16:creationId xmlns:a16="http://schemas.microsoft.com/office/drawing/2014/main" id="{BCFBD4E0-0250-15DC-9642-D3770A32C2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43418" y="3536765"/>
            <a:ext cx="2725217" cy="1456943"/>
          </a:xfrm>
          <a:prstGeom prst="roundRect">
            <a:avLst>
              <a:gd name="adj" fmla="val 4167"/>
            </a:avLst>
          </a:prstGeom>
          <a:solidFill>
            <a:srgbClr val="FFFFFF"/>
          </a:solidFill>
          <a:ln w="76200" cap="sq">
            <a:solidFill>
              <a:srgbClr val="7030A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Dibujo de una persona&#10;&#10;El contenido generado por IA puede ser incorrecto.">
            <a:extLst>
              <a:ext uri="{FF2B5EF4-FFF2-40B4-BE49-F238E27FC236}">
                <a16:creationId xmlns:a16="http://schemas.microsoft.com/office/drawing/2014/main" id="{1DC8EA4E-72D4-BFBB-84B4-23AC5721CC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40266" y="3536764"/>
            <a:ext cx="2194560" cy="1456944"/>
          </a:xfrm>
          <a:prstGeom prst="roundRect">
            <a:avLst>
              <a:gd name="adj" fmla="val 4167"/>
            </a:avLst>
          </a:prstGeom>
          <a:solidFill>
            <a:srgbClr val="FFFFFF"/>
          </a:solidFill>
          <a:ln w="76200" cap="sq">
            <a:solidFill>
              <a:srgbClr val="7030A0"/>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grupo de personas de pie&#10;&#10;El contenido generado por IA puede ser incorrecto.">
            <a:extLst>
              <a:ext uri="{FF2B5EF4-FFF2-40B4-BE49-F238E27FC236}">
                <a16:creationId xmlns:a16="http://schemas.microsoft.com/office/drawing/2014/main" id="{09A9C9EA-40DB-9B2F-91AE-B764E83A15F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 t="8279" r="-4" b="26079"/>
          <a:stretch>
            <a:fillRect/>
          </a:stretch>
        </p:blipFill>
        <p:spPr>
          <a:xfrm>
            <a:off x="6843615" y="5101472"/>
            <a:ext cx="5091212" cy="17034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6">
                <a:lumMod val="75000"/>
              </a:schemeClr>
            </a:contourClr>
          </a:sp3d>
        </p:spPr>
      </p:pic>
      <p:sp>
        <p:nvSpPr>
          <p:cNvPr id="7" name="CuadroTexto 6">
            <a:extLst>
              <a:ext uri="{FF2B5EF4-FFF2-40B4-BE49-F238E27FC236}">
                <a16:creationId xmlns:a16="http://schemas.microsoft.com/office/drawing/2014/main" id="{0E215D7B-7354-9597-96C4-AF72D3CD7C63}"/>
              </a:ext>
            </a:extLst>
          </p:cNvPr>
          <p:cNvSpPr txBox="1"/>
          <p:nvPr/>
        </p:nvSpPr>
        <p:spPr>
          <a:xfrm>
            <a:off x="257172" y="5428774"/>
            <a:ext cx="6419851" cy="1323439"/>
          </a:xfrm>
          <a:prstGeom prst="rect">
            <a:avLst/>
          </a:prstGeom>
          <a:noFill/>
        </p:spPr>
        <p:txBody>
          <a:bodyPr wrap="square">
            <a:spAutoFit/>
          </a:bodyPr>
          <a:lstStyle/>
          <a:p>
            <a:pPr>
              <a:spcBef>
                <a:spcPts val="600"/>
              </a:spcBef>
            </a:pPr>
            <a:r>
              <a:rPr lang="es-ES" sz="2000" b="1" dirty="0"/>
              <a:t>Todo esto hace de Ciro un tipo de Cristo. Todo lo que se profetizó sobre ambos se cumplió. Podemos confiar en que Dios también cumplirá las promesas que están aún por cumplirse.</a:t>
            </a:r>
          </a:p>
        </p:txBody>
      </p:sp>
      <p:sp>
        <p:nvSpPr>
          <p:cNvPr id="11" name="CuadroTexto 10">
            <a:extLst>
              <a:ext uri="{FF2B5EF4-FFF2-40B4-BE49-F238E27FC236}">
                <a16:creationId xmlns:a16="http://schemas.microsoft.com/office/drawing/2014/main" id="{F8A1A37B-5C70-A0D7-1781-79C5677E0B71}"/>
              </a:ext>
            </a:extLst>
          </p:cNvPr>
          <p:cNvSpPr txBox="1"/>
          <p:nvPr/>
        </p:nvSpPr>
        <p:spPr>
          <a:xfrm>
            <a:off x="257171" y="3197394"/>
            <a:ext cx="6414615" cy="2246769"/>
          </a:xfrm>
          <a:prstGeom prst="rect">
            <a:avLst/>
          </a:prstGeom>
          <a:noFill/>
        </p:spPr>
        <p:txBody>
          <a:bodyPr wrap="square">
            <a:spAutoFit/>
          </a:bodyPr>
          <a:lstStyle/>
          <a:p>
            <a:pPr>
              <a:spcBef>
                <a:spcPts val="600"/>
              </a:spcBef>
            </a:pPr>
            <a:r>
              <a:rPr lang="es-ES" sz="2000" b="1" dirty="0"/>
              <a:t>La Biblia hebrea acaba con 2º de Crónicas (no con Malaquías). Este libro termina con el decreto de Ciro para la reconstrucción del Templo. El Nuevo Testamento comienza con la llegada de Jesús, quien haría glorioso ese mismo Templo (</a:t>
            </a:r>
            <a:r>
              <a:rPr lang="es-ES" sz="2000" b="1" dirty="0" err="1"/>
              <a:t>Hag</a:t>
            </a:r>
            <a:r>
              <a:rPr lang="es-ES" sz="2000" b="1" dirty="0"/>
              <a:t>. 2:7), quien, además, inauguró un Templo mucho más glorioso: el Celestial (</a:t>
            </a:r>
            <a:r>
              <a:rPr lang="es-ES" sz="2000" b="1" dirty="0" err="1"/>
              <a:t>Heb</a:t>
            </a:r>
            <a:r>
              <a:rPr lang="es-ES" sz="2000" b="1" dirty="0"/>
              <a:t>. 9:24).</a:t>
            </a:r>
          </a:p>
        </p:txBody>
      </p:sp>
    </p:spTree>
    <p:extLst>
      <p:ext uri="{BB962C8B-B14F-4D97-AF65-F5344CB8AC3E}">
        <p14:creationId xmlns:p14="http://schemas.microsoft.com/office/powerpoint/2010/main" val="21844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3*#ppt_w"/>
                                          </p:val>
                                        </p:tav>
                                        <p:tav tm="100000">
                                          <p:val>
                                            <p:strVal val="#ppt_w"/>
                                          </p:val>
                                        </p:tav>
                                      </p:tavLst>
                                    </p:anim>
                                    <p:anim calcmode="lin" valueType="num">
                                      <p:cBhvr>
                                        <p:cTn id="17"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1000"/>
                                        <p:tgtEl>
                                          <p:spTgt spid="4"/>
                                        </p:tgtEl>
                                      </p:cBhvr>
                                    </p:animEffect>
                                  </p:childTnLst>
                                </p:cTn>
                              </p:par>
                              <p:par>
                                <p:cTn id="23" presetID="21" presetClass="entr" presetSubtype="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10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0"/>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F90F5A-9399-FDDF-5DD1-A6FBFA586B1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598B1-4A24-67AA-FADE-BF9D73C6EADC}"/>
              </a:ext>
            </a:extLst>
          </p:cNvPr>
          <p:cNvSpPr txBox="1"/>
          <p:nvPr/>
        </p:nvSpPr>
        <p:spPr>
          <a:xfrm>
            <a:off x="1128251" y="882603"/>
            <a:ext cx="9330199"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“La historia de las naciones nos habla a nosotros hoy. Dios asignó a cada nación e individuo un lugar en su gran plan. Hoy los hombres y las naciones son probados por la plomada que está en la mano de Aquel que no comete error. Por su propia elección, cada uno decide su destino, y Dios lo rige todo para cumplir sus propósitos.</a:t>
            </a:r>
          </a:p>
          <a:p>
            <a:pPr>
              <a:spcBef>
                <a:spcPts val="600"/>
              </a:spcBef>
            </a:pPr>
            <a:r>
              <a:rPr lang="es-ES" sz="2400" b="1" dirty="0">
                <a:latin typeface="Constantia" panose="02030602050306030303" pitchFamily="18" charset="0"/>
              </a:rPr>
              <a:t>Al unir un eslabón con otro en la cadena de los acontecimientos, desde la eternidad pasada a la eternidad futura, las profecías que el gran YO SOY dio en su Palabra nos dicen dónde estamos hoy en la procesión de los siglos y lo que puede esperarse en el tiempo futuro. Todo lo que la profecía predijo como habiendo de acontecer hasta el momento actual, se lee cumplido en las páginas de la historia, y podemos tener la seguridad de que todo lo que falta por cumplir se realizará en su orden”</a:t>
            </a:r>
          </a:p>
        </p:txBody>
      </p:sp>
      <p:sp>
        <p:nvSpPr>
          <p:cNvPr id="4" name="CuadroTexto 3">
            <a:extLst>
              <a:ext uri="{FF2B5EF4-FFF2-40B4-BE49-F238E27FC236}">
                <a16:creationId xmlns:a16="http://schemas.microsoft.com/office/drawing/2014/main" id="{B3B33683-8772-AE68-FAD2-30B597F46A09}"/>
              </a:ext>
            </a:extLst>
          </p:cNvPr>
          <p:cNvSpPr txBox="1"/>
          <p:nvPr/>
        </p:nvSpPr>
        <p:spPr>
          <a:xfrm>
            <a:off x="7214068" y="6354290"/>
            <a:ext cx="3403304" cy="338554"/>
          </a:xfrm>
          <a:prstGeom prst="rect">
            <a:avLst/>
          </a:prstGeom>
          <a:noFill/>
        </p:spPr>
        <p:txBody>
          <a:bodyPr wrap="none" rtlCol="0">
            <a:spAutoFit/>
          </a:bodyPr>
          <a:lstStyle/>
          <a:p>
            <a:pPr algn="r"/>
            <a:r>
              <a:rPr lang="es-ES" sz="1600" b="1" dirty="0"/>
              <a:t>E. G. W. (Profetas y reyes, pág. </a:t>
            </a:r>
            <a:r>
              <a:rPr lang="es-ES" sz="1600" b="1"/>
              <a:t>393)</a:t>
            </a:r>
            <a:endParaRPr lang="es-ES" sz="1600" b="1" dirty="0"/>
          </a:p>
        </p:txBody>
      </p:sp>
    </p:spTree>
    <p:extLst>
      <p:ext uri="{BB962C8B-B14F-4D97-AF65-F5344CB8AC3E}">
        <p14:creationId xmlns:p14="http://schemas.microsoft.com/office/powerpoint/2010/main" val="221374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DFB4A304-55D4-8193-B41F-2C91F5F1659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5D413124-5F09-EB2C-0B7B-FB42ECF77DA2}"/>
              </a:ext>
            </a:extLst>
          </p:cNvPr>
          <p:cNvPicPr>
            <a:picLocks noChangeAspect="1"/>
          </p:cNvPicPr>
          <p:nvPr/>
        </p:nvPicPr>
        <p:blipFill rotWithShape="1">
          <a:blip r:embed="rId2">
            <a:extLst>
              <a:ext uri="{28A0092B-C50C-407E-A947-70E740481C1C}">
                <a14:useLocalDpi xmlns:a14="http://schemas.microsoft.com/office/drawing/2010/main"/>
              </a:ext>
            </a:extLst>
          </a:blip>
          <a:srcRect l="280" t="168" r="-280" b="32376"/>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1" name="Imagen 10">
            <a:extLst>
              <a:ext uri="{FF2B5EF4-FFF2-40B4-BE49-F238E27FC236}">
                <a16:creationId xmlns:a16="http://schemas.microsoft.com/office/drawing/2014/main" id="{74A3632F-02CD-2669-8254-136CD2A12688}"/>
              </a:ext>
            </a:extLst>
          </p:cNvPr>
          <p:cNvPicPr>
            <a:picLocks noChangeAspect="1"/>
          </p:cNvPicPr>
          <p:nvPr/>
        </p:nvPicPr>
        <p:blipFill rotWithShape="1">
          <a:blip r:embed="rId3">
            <a:extLst>
              <a:ext uri="{28A0092B-C50C-407E-A947-70E740481C1C}">
                <a14:useLocalDpi xmlns:a14="http://schemas.microsoft.com/office/drawing/2010/main"/>
              </a:ext>
            </a:extLst>
          </a:blip>
          <a:srcRect l="13872" t="172" r="2850" b="-172"/>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0"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98522E2E-A713-D55C-1DA7-41F167C4A33B}"/>
              </a:ext>
            </a:extLst>
          </p:cNvPr>
          <p:cNvPicPr>
            <a:picLocks noChangeAspect="1"/>
          </p:cNvPicPr>
          <p:nvPr/>
        </p:nvPicPr>
        <p:blipFill>
          <a:blip r:embed="rId4">
            <a:extLst>
              <a:ext uri="{28A0092B-C50C-407E-A947-70E740481C1C}">
                <a14:useLocalDpi xmlns:a14="http://schemas.microsoft.com/office/drawing/2010/main"/>
              </a:ext>
            </a:extLst>
          </a:blip>
          <a:srcRect t="2741" b="2741"/>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Imagen 8">
            <a:extLst>
              <a:ext uri="{FF2B5EF4-FFF2-40B4-BE49-F238E27FC236}">
                <a16:creationId xmlns:a16="http://schemas.microsoft.com/office/drawing/2014/main" id="{BE5FA182-954B-2E95-D4A3-66013FE5E027}"/>
              </a:ext>
            </a:extLst>
          </p:cNvPr>
          <p:cNvPicPr>
            <a:picLocks noChangeAspect="1"/>
          </p:cNvPicPr>
          <p:nvPr/>
        </p:nvPicPr>
        <p:blipFill>
          <a:blip r:embed="rId5">
            <a:extLst>
              <a:ext uri="{28A0092B-C50C-407E-A947-70E740481C1C}">
                <a14:useLocalDpi xmlns:a14="http://schemas.microsoft.com/office/drawing/2010/main"/>
              </a:ext>
            </a:extLst>
          </a:blip>
          <a:srcRect t="265" b="265"/>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3" name="Imagen 2">
            <a:extLst>
              <a:ext uri="{FF2B5EF4-FFF2-40B4-BE49-F238E27FC236}">
                <a16:creationId xmlns:a16="http://schemas.microsoft.com/office/drawing/2014/main" id="{6B469A2C-96DB-05BB-85C2-0141035BAE90}"/>
              </a:ext>
            </a:extLst>
          </p:cNvPr>
          <p:cNvPicPr>
            <a:picLocks noChangeAspect="1"/>
          </p:cNvPicPr>
          <p:nvPr/>
        </p:nvPicPr>
        <p:blipFill>
          <a:blip r:embed="rId6">
            <a:extLst>
              <a:ext uri="{28A0092B-C50C-407E-A947-70E740481C1C}">
                <a14:useLocalDpi xmlns:a14="http://schemas.microsoft.com/office/drawing/2010/main"/>
              </a:ext>
            </a:extLst>
          </a:blip>
          <a:srcRect l="1315" r="1315"/>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Imagen 6">
            <a:extLst>
              <a:ext uri="{FF2B5EF4-FFF2-40B4-BE49-F238E27FC236}">
                <a16:creationId xmlns:a16="http://schemas.microsoft.com/office/drawing/2014/main" id="{EB359307-0D78-4E6C-5E32-4749C086F685}"/>
              </a:ext>
            </a:extLst>
          </p:cNvPr>
          <p:cNvPicPr>
            <a:picLocks noChangeAspect="1"/>
          </p:cNvPicPr>
          <p:nvPr/>
        </p:nvPicPr>
        <p:blipFill rotWithShape="1">
          <a:blip r:embed="rId7">
            <a:extLst>
              <a:ext uri="{28A0092B-C50C-407E-A947-70E740481C1C}">
                <a14:useLocalDpi xmlns:a14="http://schemas.microsoft.com/office/drawing/2010/main"/>
              </a:ext>
            </a:extLst>
          </a:blip>
          <a:srcRect l="757" r="17601"/>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4" name="CuadroTexto 3">
            <a:extLst>
              <a:ext uri="{FF2B5EF4-FFF2-40B4-BE49-F238E27FC236}">
                <a16:creationId xmlns:a16="http://schemas.microsoft.com/office/drawing/2014/main" id="{C927E40C-3852-7063-9AF0-10ADCBDCD10B}"/>
              </a:ext>
            </a:extLst>
          </p:cNvPr>
          <p:cNvSpPr txBox="1"/>
          <p:nvPr/>
        </p:nvSpPr>
        <p:spPr>
          <a:xfrm>
            <a:off x="160242" y="2866813"/>
            <a:ext cx="5601202" cy="38164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EBC475"/>
                </a:solidFill>
                <a:effectLst>
                  <a:outerShdw blurRad="38100" dist="38100" dir="2700000" algn="tl">
                    <a:srgbClr val="000000">
                      <a:alpha val="43137"/>
                    </a:srgbClr>
                  </a:outerShdw>
                </a:effectLst>
                <a:uLnTx/>
                <a:uFillTx/>
                <a:latin typeface="Comic Sans MS" panose="030F0702030302020204" pitchFamily="66" charset="0"/>
                <a:ea typeface="+mn-ea"/>
                <a:cs typeface="+mn-cs"/>
              </a:rPr>
              <a:t>“Y él respondió: ‘Soy hebreo, y venero al Señor, Dios de los cielos, que hizo la tierra y el mar’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EBC475"/>
                </a:solidFill>
                <a:effectLst>
                  <a:outerShdw blurRad="38100" dist="38100" dir="2700000" algn="tl">
                    <a:srgbClr val="000000">
                      <a:alpha val="43137"/>
                    </a:srgbClr>
                  </a:outerShdw>
                </a:effectLst>
                <a:uLnTx/>
                <a:uFillTx/>
                <a:latin typeface="Comic Sans MS" panose="030F0702030302020204" pitchFamily="66" charset="0"/>
                <a:ea typeface="+mn-ea"/>
                <a:cs typeface="+mn-cs"/>
              </a:rPr>
              <a:t>Jonás 1:9</a:t>
            </a:r>
          </a:p>
        </p:txBody>
      </p:sp>
    </p:spTree>
    <p:extLst>
      <p:ext uri="{BB962C8B-B14F-4D97-AF65-F5344CB8AC3E}">
        <p14:creationId xmlns:p14="http://schemas.microsoft.com/office/powerpoint/2010/main" val="2699920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742D80-EB49-6861-38A6-B9378AB429D1}"/>
              </a:ext>
            </a:extLst>
          </p:cNvPr>
          <p:cNvSpPr txBox="1"/>
          <p:nvPr/>
        </p:nvSpPr>
        <p:spPr>
          <a:xfrm>
            <a:off x="7715250" y="3870997"/>
            <a:ext cx="44862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107E15"/>
                </a:solidFill>
              </a:rPr>
              <a:t>Imágenes de Nínive:</a:t>
            </a:r>
          </a:p>
          <a:p>
            <a:pPr lvl="1">
              <a:spcBef>
                <a:spcPts val="600"/>
              </a:spcBef>
            </a:pPr>
            <a:r>
              <a:rPr lang="es-ES" sz="2000" b="1" dirty="0"/>
              <a:t>El mensajero.</a:t>
            </a:r>
          </a:p>
          <a:p>
            <a:pPr lvl="1">
              <a:spcBef>
                <a:spcPts val="600"/>
              </a:spcBef>
            </a:pPr>
            <a:r>
              <a:rPr lang="es-ES" sz="2000" b="1" dirty="0"/>
              <a:t>La respuesta al mensaje.</a:t>
            </a:r>
          </a:p>
          <a:p>
            <a:pPr>
              <a:spcBef>
                <a:spcPts val="1800"/>
              </a:spcBef>
            </a:pPr>
            <a:r>
              <a:rPr lang="es-ES" sz="2000" b="1" dirty="0">
                <a:solidFill>
                  <a:srgbClr val="AA1A62"/>
                </a:solidFill>
              </a:rPr>
              <a:t>Imágenes de Babilonia:</a:t>
            </a:r>
          </a:p>
          <a:p>
            <a:pPr lvl="1">
              <a:spcBef>
                <a:spcPts val="600"/>
              </a:spcBef>
            </a:pPr>
            <a:r>
              <a:rPr lang="es-ES" sz="2000" b="1" dirty="0"/>
              <a:t>Una sociedad desafiante.</a:t>
            </a:r>
          </a:p>
          <a:p>
            <a:pPr lvl="1">
              <a:spcBef>
                <a:spcPts val="600"/>
              </a:spcBef>
            </a:pPr>
            <a:r>
              <a:rPr lang="es-ES" sz="2000" b="1" dirty="0"/>
              <a:t>Un final repentino.</a:t>
            </a:r>
          </a:p>
          <a:p>
            <a:pPr lvl="1">
              <a:spcBef>
                <a:spcPts val="600"/>
              </a:spcBef>
            </a:pPr>
            <a:r>
              <a:rPr lang="es-ES" sz="2000" b="1" dirty="0"/>
              <a:t>Un rey salvador.</a:t>
            </a:r>
          </a:p>
        </p:txBody>
      </p:sp>
      <p:sp>
        <p:nvSpPr>
          <p:cNvPr id="3" name="CuadroTexto 2">
            <a:extLst>
              <a:ext uri="{FF2B5EF4-FFF2-40B4-BE49-F238E27FC236}">
                <a16:creationId xmlns:a16="http://schemas.microsoft.com/office/drawing/2014/main" id="{EEBB0AD1-D29D-DAD2-B8BB-25314D161D27}"/>
              </a:ext>
            </a:extLst>
          </p:cNvPr>
          <p:cNvSpPr txBox="1"/>
          <p:nvPr/>
        </p:nvSpPr>
        <p:spPr>
          <a:xfrm>
            <a:off x="352425" y="152400"/>
            <a:ext cx="6924675" cy="1015663"/>
          </a:xfrm>
          <a:prstGeom prst="rect">
            <a:avLst/>
          </a:prstGeom>
          <a:noFill/>
        </p:spPr>
        <p:txBody>
          <a:bodyPr wrap="square" rtlCol="0">
            <a:spAutoFit/>
          </a:bodyPr>
          <a:lstStyle/>
          <a:p>
            <a:pPr>
              <a:spcBef>
                <a:spcPts val="600"/>
              </a:spcBef>
            </a:pPr>
            <a:r>
              <a:rPr lang="es-ES" sz="2000" b="1" dirty="0"/>
              <a:t>El libro de Jonás y el capítulo 5 de Daniel nos muestran dos imágenes opuestas, pero complementarias, de los sucesos que ocurrirán en el tiempo del fin.</a:t>
            </a:r>
          </a:p>
        </p:txBody>
      </p:sp>
      <p:pic>
        <p:nvPicPr>
          <p:cNvPr id="5" name="Imagen 4" descr="Imagen que contiene edificio, exterior, grupo, hombre&#10;&#10;El contenido generado por IA puede ser incorrecto.">
            <a:extLst>
              <a:ext uri="{FF2B5EF4-FFF2-40B4-BE49-F238E27FC236}">
                <a16:creationId xmlns:a16="http://schemas.microsoft.com/office/drawing/2014/main" id="{1BEF1080-4C69-997D-E6A9-14071939C562}"/>
              </a:ext>
            </a:extLst>
          </p:cNvPr>
          <p:cNvPicPr>
            <a:picLocks noChangeAspect="1"/>
          </p:cNvPicPr>
          <p:nvPr/>
        </p:nvPicPr>
        <p:blipFill rotWithShape="1">
          <a:blip r:embed="rId3">
            <a:extLst>
              <a:ext uri="{28A0092B-C50C-407E-A947-70E740481C1C}">
                <a14:useLocalDpi xmlns:a14="http://schemas.microsoft.com/office/drawing/2010/main"/>
              </a:ext>
            </a:extLst>
          </a:blip>
          <a:srcRect t="18136" b="2504"/>
          <a:stretch>
            <a:fillRect/>
          </a:stretch>
        </p:blipFill>
        <p:spPr>
          <a:xfrm>
            <a:off x="352425" y="3914775"/>
            <a:ext cx="6210300" cy="2774766"/>
          </a:xfrm>
          <a:prstGeom prst="roundRect">
            <a:avLst>
              <a:gd name="adj" fmla="val 4167"/>
            </a:avLst>
          </a:prstGeom>
          <a:solidFill>
            <a:srgbClr val="FFFFFF"/>
          </a:solidFill>
          <a:ln w="76200" cap="sq">
            <a:solidFill>
              <a:srgbClr val="107E15"/>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en un escenario&#10;&#10;El contenido generado por IA puede ser incorrecto.">
            <a:extLst>
              <a:ext uri="{FF2B5EF4-FFF2-40B4-BE49-F238E27FC236}">
                <a16:creationId xmlns:a16="http://schemas.microsoft.com/office/drawing/2014/main" id="{82B1B9B5-FF32-67D6-BA9D-756C76972F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24725" y="132130"/>
            <a:ext cx="4724400" cy="3543300"/>
          </a:xfrm>
          <a:prstGeom prst="ellipse">
            <a:avLst/>
          </a:prstGeom>
          <a:ln w="63500" cap="rnd">
            <a:solidFill>
              <a:srgbClr val="AA1A62"/>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Patrón de fondo&#10;&#10;El contenido generado por IA puede ser incorrecto.">
            <a:extLst>
              <a:ext uri="{FF2B5EF4-FFF2-40B4-BE49-F238E27FC236}">
                <a16:creationId xmlns:a16="http://schemas.microsoft.com/office/drawing/2014/main" id="{08E8FBDE-B00C-C5DF-5A70-8AB866156B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2557" y="5624696"/>
            <a:ext cx="275244" cy="200025"/>
          </a:xfrm>
          <a:prstGeom prst="rect">
            <a:avLst/>
          </a:prstGeom>
          <a:effectLst>
            <a:outerShdw blurRad="50800" dist="38100" dir="8100000" algn="tr" rotWithShape="0">
              <a:prstClr val="black">
                <a:alpha val="40000"/>
              </a:prstClr>
            </a:outerShdw>
          </a:effectLst>
        </p:spPr>
      </p:pic>
      <p:pic>
        <p:nvPicPr>
          <p:cNvPr id="10" name="Imagen 9" descr="Patrón de fondo&#10;&#10;El contenido generado por IA puede ser incorrecto.">
            <a:extLst>
              <a:ext uri="{FF2B5EF4-FFF2-40B4-BE49-F238E27FC236}">
                <a16:creationId xmlns:a16="http://schemas.microsoft.com/office/drawing/2014/main" id="{33B7EC2D-9BE5-4BD3-28F0-B26367F22C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5437" y="5317450"/>
            <a:ext cx="534088" cy="121920"/>
          </a:xfrm>
          <a:prstGeom prst="rect">
            <a:avLst/>
          </a:prstGeom>
          <a:effectLst>
            <a:outerShdw blurRad="50800" dist="38100" dir="8100000" algn="tr" rotWithShape="0">
              <a:prstClr val="black">
                <a:alpha val="40000"/>
              </a:prstClr>
            </a:outerShdw>
          </a:effectLst>
        </p:spPr>
      </p:pic>
      <p:pic>
        <p:nvPicPr>
          <p:cNvPr id="11" name="Imagen 10" descr="Patrón de fondo&#10;&#10;El contenido generado por IA puede ser incorrecto.">
            <a:extLst>
              <a:ext uri="{FF2B5EF4-FFF2-40B4-BE49-F238E27FC236}">
                <a16:creationId xmlns:a16="http://schemas.microsoft.com/office/drawing/2014/main" id="{98AB3351-D4C9-2C8A-0209-422E30008F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72557" y="4724241"/>
            <a:ext cx="275244" cy="200025"/>
          </a:xfrm>
          <a:prstGeom prst="rect">
            <a:avLst/>
          </a:prstGeom>
          <a:effectLst>
            <a:outerShdw blurRad="50800" dist="38100" dir="8100000" algn="tr" rotWithShape="0">
              <a:prstClr val="black">
                <a:alpha val="40000"/>
              </a:prstClr>
            </a:outerShdw>
          </a:effectLst>
        </p:spPr>
      </p:pic>
      <p:pic>
        <p:nvPicPr>
          <p:cNvPr id="12" name="Imagen 11" descr="Patrón de fondo&#10;&#10;El contenido generado por IA puede ser incorrecto.">
            <a:extLst>
              <a:ext uri="{FF2B5EF4-FFF2-40B4-BE49-F238E27FC236}">
                <a16:creationId xmlns:a16="http://schemas.microsoft.com/office/drawing/2014/main" id="{6D2B0EBD-FF4F-DDC6-E867-3337AFB8A2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37956" y="4012555"/>
            <a:ext cx="534088" cy="121920"/>
          </a:xfrm>
          <a:prstGeom prst="rect">
            <a:avLst/>
          </a:prstGeom>
          <a:effectLst>
            <a:outerShdw blurRad="50800" dist="38100" dir="8100000" algn="tr" rotWithShape="0">
              <a:prstClr val="black">
                <a:alpha val="40000"/>
              </a:prstClr>
            </a:outerShdw>
          </a:effectLst>
        </p:spPr>
      </p:pic>
      <p:pic>
        <p:nvPicPr>
          <p:cNvPr id="16" name="Imagen 15" descr="Patrón de fondo&#10;&#10;El contenido generado por IA puede ser incorrecto.">
            <a:extLst>
              <a:ext uri="{FF2B5EF4-FFF2-40B4-BE49-F238E27FC236}">
                <a16:creationId xmlns:a16="http://schemas.microsoft.com/office/drawing/2014/main" id="{4059D52A-7C87-265E-3DA4-FAC48E7EC3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72557" y="6404323"/>
            <a:ext cx="275244" cy="200025"/>
          </a:xfrm>
          <a:prstGeom prst="rect">
            <a:avLst/>
          </a:prstGeom>
          <a:effectLst>
            <a:outerShdw blurRad="50800" dist="38100" dir="8100000" algn="tr" rotWithShape="0">
              <a:prstClr val="black">
                <a:alpha val="40000"/>
              </a:prstClr>
            </a:outerShdw>
          </a:effectLst>
        </p:spPr>
      </p:pic>
      <p:pic>
        <p:nvPicPr>
          <p:cNvPr id="17" name="Imagen 16" descr="Patrón de fondo&#10;&#10;El contenido generado por IA puede ser incorrecto.">
            <a:extLst>
              <a:ext uri="{FF2B5EF4-FFF2-40B4-BE49-F238E27FC236}">
                <a16:creationId xmlns:a16="http://schemas.microsoft.com/office/drawing/2014/main" id="{799D86B5-1C81-B81E-0240-A7BCA5F7834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72557" y="6018256"/>
            <a:ext cx="275244" cy="200025"/>
          </a:xfrm>
          <a:prstGeom prst="rect">
            <a:avLst/>
          </a:prstGeom>
          <a:effectLst>
            <a:outerShdw blurRad="50800" dist="38100" dir="8100000" algn="tr" rotWithShape="0">
              <a:prstClr val="black">
                <a:alpha val="40000"/>
              </a:prstClr>
            </a:outerShdw>
          </a:effectLst>
        </p:spPr>
      </p:pic>
      <p:pic>
        <p:nvPicPr>
          <p:cNvPr id="18" name="Imagen 17" descr="Patrón de fondo&#10;&#10;El contenido generado por IA puede ser incorrecto.">
            <a:extLst>
              <a:ext uri="{FF2B5EF4-FFF2-40B4-BE49-F238E27FC236}">
                <a16:creationId xmlns:a16="http://schemas.microsoft.com/office/drawing/2014/main" id="{2DB31128-7422-288A-B1A6-657566821B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72557" y="4344716"/>
            <a:ext cx="275244" cy="20002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4AC7F8E9-D728-AFF1-0887-2335C41D2064}"/>
              </a:ext>
            </a:extLst>
          </p:cNvPr>
          <p:cNvSpPr txBox="1"/>
          <p:nvPr/>
        </p:nvSpPr>
        <p:spPr>
          <a:xfrm>
            <a:off x="352425" y="2553057"/>
            <a:ext cx="6924674" cy="1323439"/>
          </a:xfrm>
          <a:prstGeom prst="rect">
            <a:avLst/>
          </a:prstGeom>
          <a:noFill/>
        </p:spPr>
        <p:txBody>
          <a:bodyPr wrap="square">
            <a:spAutoFit/>
          </a:bodyPr>
          <a:lstStyle/>
          <a:p>
            <a:pPr>
              <a:spcBef>
                <a:spcPts val="600"/>
              </a:spcBef>
            </a:pPr>
            <a:r>
              <a:rPr lang="es-ES" sz="2000" b="1" dirty="0"/>
              <a:t>Antes del fin, se dará un fuerte pregón, una gran llamada al arrepentimiento. Unos se arrepentirán, como Nínive; otros se obstinarán, como Babilonia. Cuando venga Jesús, el Rey/Salvador, ¿en qué grupo te encontrarás?</a:t>
            </a:r>
          </a:p>
        </p:txBody>
      </p:sp>
      <p:sp>
        <p:nvSpPr>
          <p:cNvPr id="13" name="CuadroTexto 12">
            <a:extLst>
              <a:ext uri="{FF2B5EF4-FFF2-40B4-BE49-F238E27FC236}">
                <a16:creationId xmlns:a16="http://schemas.microsoft.com/office/drawing/2014/main" id="{331D64FA-BCC3-C324-ECDF-EB1F6EA42B7B}"/>
              </a:ext>
            </a:extLst>
          </p:cNvPr>
          <p:cNvSpPr txBox="1"/>
          <p:nvPr/>
        </p:nvSpPr>
        <p:spPr>
          <a:xfrm>
            <a:off x="352424" y="1855431"/>
            <a:ext cx="6924673" cy="707886"/>
          </a:xfrm>
          <a:prstGeom prst="rect">
            <a:avLst/>
          </a:prstGeom>
          <a:noFill/>
        </p:spPr>
        <p:txBody>
          <a:bodyPr wrap="square">
            <a:spAutoFit/>
          </a:bodyPr>
          <a:lstStyle/>
          <a:p>
            <a:pPr>
              <a:spcBef>
                <a:spcPts val="600"/>
              </a:spcBef>
            </a:pPr>
            <a:r>
              <a:rPr lang="es-ES" sz="2000" b="1" dirty="0"/>
              <a:t>Babilonia recibió repetidos llamados de atención, pero finalmente rechazó a Dios, y fue destruida.</a:t>
            </a:r>
          </a:p>
        </p:txBody>
      </p:sp>
      <p:sp>
        <p:nvSpPr>
          <p:cNvPr id="15" name="CuadroTexto 14">
            <a:extLst>
              <a:ext uri="{FF2B5EF4-FFF2-40B4-BE49-F238E27FC236}">
                <a16:creationId xmlns:a16="http://schemas.microsoft.com/office/drawing/2014/main" id="{553AE145-E70C-3657-A55D-C96978533D01}"/>
              </a:ext>
            </a:extLst>
          </p:cNvPr>
          <p:cNvSpPr txBox="1"/>
          <p:nvPr/>
        </p:nvSpPr>
        <p:spPr>
          <a:xfrm>
            <a:off x="352421" y="1157804"/>
            <a:ext cx="6924673" cy="707886"/>
          </a:xfrm>
          <a:prstGeom prst="rect">
            <a:avLst/>
          </a:prstGeom>
          <a:noFill/>
        </p:spPr>
        <p:txBody>
          <a:bodyPr wrap="square">
            <a:spAutoFit/>
          </a:bodyPr>
          <a:lstStyle/>
          <a:p>
            <a:pPr>
              <a:spcBef>
                <a:spcPts val="600"/>
              </a:spcBef>
            </a:pPr>
            <a:r>
              <a:rPr lang="es-ES" sz="2000" b="1" dirty="0"/>
              <a:t>Nínive recibió un llamado al arrepentimiento a través de un profeta renuente, y se salvó de la destrucción.</a:t>
            </a:r>
          </a:p>
        </p:txBody>
      </p:sp>
    </p:spTree>
    <p:extLst>
      <p:ext uri="{BB962C8B-B14F-4D97-AF65-F5344CB8AC3E}">
        <p14:creationId xmlns:p14="http://schemas.microsoft.com/office/powerpoint/2010/main" val="1894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ppt_w/2"/>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2" presetClass="entr" presetSubtype="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2" presetClass="entr" presetSubtype="8"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0-#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8"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ppt_x</p:attrName>
                                        </p:attrNameLst>
                                      </p:cBhvr>
                                      <p:tavLst>
                                        <p:tav tm="0">
                                          <p:val>
                                            <p:strVal val="#ppt_x-#ppt_w/2"/>
                                          </p:val>
                                        </p:tav>
                                        <p:tav tm="100000">
                                          <p:val>
                                            <p:strVal val="#ppt_x"/>
                                          </p:val>
                                        </p:tav>
                                      </p:tavLst>
                                    </p:anim>
                                    <p:anim calcmode="lin" valueType="num">
                                      <p:cBhvr>
                                        <p:cTn id="66" dur="500" fill="hold"/>
                                        <p:tgtEl>
                                          <p:spTgt spid="10"/>
                                        </p:tgtEl>
                                        <p:attrNameLst>
                                          <p:attrName>ppt_y</p:attrName>
                                        </p:attrNameLst>
                                      </p:cBhvr>
                                      <p:tavLst>
                                        <p:tav tm="0">
                                          <p:val>
                                            <p:strVal val="#ppt_y"/>
                                          </p:val>
                                        </p:tav>
                                        <p:tav tm="100000">
                                          <p:val>
                                            <p:strVal val="#ppt_y"/>
                                          </p:val>
                                        </p:tav>
                                      </p:tavLst>
                                    </p:anim>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strVal val="#ppt_h"/>
                                          </p:val>
                                        </p:tav>
                                        <p:tav tm="100000">
                                          <p:val>
                                            <p:strVal val="#ppt_h"/>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2" presetClass="entr" presetSubtype="8" fill="hold" nodeType="after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fill="hold"/>
                                        <p:tgtEl>
                                          <p:spTgt spid="9"/>
                                        </p:tgtEl>
                                        <p:attrNameLst>
                                          <p:attrName>ppt_x</p:attrName>
                                        </p:attrNameLst>
                                      </p:cBhvr>
                                      <p:tavLst>
                                        <p:tav tm="0">
                                          <p:val>
                                            <p:strVal val="0-#ppt_w/2"/>
                                          </p:val>
                                        </p:tav>
                                        <p:tav tm="100000">
                                          <p:val>
                                            <p:strVal val="#ppt_x"/>
                                          </p:val>
                                        </p:tav>
                                      </p:tavLst>
                                    </p:anim>
                                    <p:anim calcmode="lin" valueType="num">
                                      <p:cBhvr additive="base">
                                        <p:cTn id="77" dur="500" fill="hold"/>
                                        <p:tgtEl>
                                          <p:spTgt spid="9"/>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2"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0-#ppt_w/2"/>
                                          </p:val>
                                        </p:tav>
                                        <p:tav tm="100000">
                                          <p:val>
                                            <p:strVal val="#ppt_x"/>
                                          </p:val>
                                        </p:tav>
                                      </p:tavLst>
                                    </p:anim>
                                    <p:anim calcmode="lin" valueType="num">
                                      <p:cBhvr additive="base">
                                        <p:cTn id="86" dur="500" fill="hold"/>
                                        <p:tgtEl>
                                          <p:spTgt spid="17"/>
                                        </p:tgtEl>
                                        <p:attrNameLst>
                                          <p:attrName>ppt_y</p:attrName>
                                        </p:attrNameLst>
                                      </p:cBhvr>
                                      <p:tavLst>
                                        <p:tav tm="0">
                                          <p:val>
                                            <p:strVal val="#ppt_y"/>
                                          </p:val>
                                        </p:tav>
                                        <p:tav tm="100000">
                                          <p:val>
                                            <p:strVal val="#ppt_y"/>
                                          </p:val>
                                        </p:tav>
                                      </p:tavLst>
                                    </p:anim>
                                  </p:childTnLst>
                                </p:cTn>
                              </p:par>
                            </p:childTnLst>
                          </p:cTn>
                        </p:par>
                        <p:par>
                          <p:cTn id="87" fill="hold">
                            <p:stCondLst>
                              <p:cond delay="2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3000"/>
                            </p:stCondLst>
                            <p:childTnLst>
                              <p:par>
                                <p:cTn id="92" presetID="2" presetClass="entr" presetSubtype="8" fill="hold" nodeType="after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additive="base">
                                        <p:cTn id="94" dur="500" fill="hold"/>
                                        <p:tgtEl>
                                          <p:spTgt spid="16"/>
                                        </p:tgtEl>
                                        <p:attrNameLst>
                                          <p:attrName>ppt_x</p:attrName>
                                        </p:attrNameLst>
                                      </p:cBhvr>
                                      <p:tavLst>
                                        <p:tav tm="0">
                                          <p:val>
                                            <p:strVal val="0-#ppt_w/2"/>
                                          </p:val>
                                        </p:tav>
                                        <p:tav tm="100000">
                                          <p:val>
                                            <p:strVal val="#ppt_x"/>
                                          </p:val>
                                        </p:tav>
                                      </p:tavLst>
                                    </p:anim>
                                    <p:anim calcmode="lin" valueType="num">
                                      <p:cBhvr additive="base">
                                        <p:cTn id="95" dur="500" fill="hold"/>
                                        <p:tgtEl>
                                          <p:spTgt spid="16"/>
                                        </p:tgtEl>
                                        <p:attrNameLst>
                                          <p:attrName>ppt_y</p:attrName>
                                        </p:attrNameLst>
                                      </p:cBhvr>
                                      <p:tavLst>
                                        <p:tav tm="0">
                                          <p:val>
                                            <p:strVal val="#ppt_y"/>
                                          </p:val>
                                        </p:tav>
                                        <p:tav tm="100000">
                                          <p:val>
                                            <p:strVal val="#ppt_y"/>
                                          </p:val>
                                        </p:tav>
                                      </p:tavLst>
                                    </p:anim>
                                  </p:childTnLst>
                                </p:cTn>
                              </p:par>
                            </p:childTnLst>
                          </p:cTn>
                        </p:par>
                        <p:par>
                          <p:cTn id="96" fill="hold">
                            <p:stCondLst>
                              <p:cond delay="3500"/>
                            </p:stCondLst>
                            <p:childTnLst>
                              <p:par>
                                <p:cTn id="97" presetID="22" presetClass="entr" presetSubtype="8" fill="hold" grpId="0" nodeType="afterEffect">
                                  <p:stCondLst>
                                    <p:cond delay="0"/>
                                  </p:stCondLst>
                                  <p:childTnLst>
                                    <p:set>
                                      <p:cBhvr>
                                        <p:cTn id="98" dur="1" fill="hold">
                                          <p:stCondLst>
                                            <p:cond delay="0"/>
                                          </p:stCondLst>
                                        </p:cTn>
                                        <p:tgtEl>
                                          <p:spTgt spid="2">
                                            <p:txEl>
                                              <p:pRg st="6" end="6"/>
                                            </p:txEl>
                                          </p:spTgt>
                                        </p:tgtEl>
                                        <p:attrNameLst>
                                          <p:attrName>style.visibility</p:attrName>
                                        </p:attrNameLst>
                                      </p:cBhvr>
                                      <p:to>
                                        <p:strVal val="visible"/>
                                      </p:to>
                                    </p:set>
                                    <p:animEffect transition="in" filter="wipe(left)">
                                      <p:cBhvr>
                                        <p:cTn id="9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E7A4F8-0290-3BBF-1371-9A87E33F4499}"/>
              </a:ext>
            </a:extLst>
          </p:cNvPr>
          <p:cNvSpPr txBox="1"/>
          <p:nvPr/>
        </p:nvSpPr>
        <p:spPr>
          <a:xfrm>
            <a:off x="3005847" y="1331418"/>
            <a:ext cx="6332706" cy="3785652"/>
          </a:xfrm>
          <a:prstGeom prst="rect">
            <a:avLst/>
          </a:prstGeom>
          <a:noFill/>
        </p:spPr>
        <p:txBody>
          <a:bodyPr wrap="square">
            <a:spAutoFit/>
          </a:bodyPr>
          <a:lstStyle/>
          <a:p>
            <a:pPr algn="ctr"/>
            <a:r>
              <a:rPr lang="es-ES" sz="8000" b="1" spc="300" dirty="0">
                <a:ln w="12700">
                  <a:solidFill>
                    <a:schemeClr val="accent3">
                      <a:lumMod val="50000"/>
                    </a:schemeClr>
                  </a:solidFill>
                  <a:prstDash val="solid"/>
                </a:ln>
                <a:pattFill prst="narHorz">
                  <a:fgClr>
                    <a:srgbClr val="C89800"/>
                  </a:fgClr>
                  <a:bgClr>
                    <a:srgbClr val="FFF2C9"/>
                  </a:bgClr>
                </a:pattFill>
                <a:effectLst>
                  <a:glow rad="50800">
                    <a:schemeClr val="accent6">
                      <a:lumMod val="50000"/>
                    </a:schemeClr>
                  </a:glow>
                  <a:innerShdw blurRad="177800">
                    <a:schemeClr val="accent3">
                      <a:lumMod val="50000"/>
                    </a:schemeClr>
                  </a:innerShdw>
                </a:effectLst>
              </a:rPr>
              <a:t>IMÁGENES</a:t>
            </a:r>
          </a:p>
          <a:p>
            <a:pPr algn="ctr"/>
            <a:r>
              <a:rPr lang="es-ES" sz="8000" b="1" spc="300" dirty="0">
                <a:ln w="12700">
                  <a:solidFill>
                    <a:schemeClr val="accent3">
                      <a:lumMod val="50000"/>
                    </a:schemeClr>
                  </a:solidFill>
                  <a:prstDash val="solid"/>
                </a:ln>
                <a:pattFill prst="narHorz">
                  <a:fgClr>
                    <a:srgbClr val="C89800"/>
                  </a:fgClr>
                  <a:bgClr>
                    <a:srgbClr val="FFF2C9"/>
                  </a:bgClr>
                </a:pattFill>
                <a:effectLst>
                  <a:glow rad="50800">
                    <a:schemeClr val="accent6">
                      <a:lumMod val="50000"/>
                    </a:schemeClr>
                  </a:glow>
                  <a:innerShdw blurRad="177800">
                    <a:schemeClr val="accent3">
                      <a:lumMod val="50000"/>
                    </a:schemeClr>
                  </a:innerShdw>
                </a:effectLst>
              </a:rPr>
              <a:t>DE</a:t>
            </a:r>
          </a:p>
          <a:p>
            <a:pPr algn="ctr"/>
            <a:r>
              <a:rPr lang="es-ES" sz="8000" b="1" spc="300" dirty="0">
                <a:ln w="12700">
                  <a:solidFill>
                    <a:schemeClr val="accent3">
                      <a:lumMod val="50000"/>
                    </a:schemeClr>
                  </a:solidFill>
                  <a:prstDash val="solid"/>
                </a:ln>
                <a:pattFill prst="narHorz">
                  <a:fgClr>
                    <a:srgbClr val="C89800"/>
                  </a:fgClr>
                  <a:bgClr>
                    <a:srgbClr val="FFF2C9"/>
                  </a:bgClr>
                </a:pattFill>
                <a:effectLst>
                  <a:glow rad="50800">
                    <a:schemeClr val="accent6">
                      <a:lumMod val="50000"/>
                    </a:schemeClr>
                  </a:glow>
                  <a:innerShdw blurRad="177800">
                    <a:schemeClr val="accent3">
                      <a:lumMod val="50000"/>
                    </a:schemeClr>
                  </a:innerShdw>
                </a:effectLst>
              </a:rPr>
              <a:t>NÍNIVE</a:t>
            </a:r>
          </a:p>
        </p:txBody>
      </p:sp>
      <p:sp>
        <p:nvSpPr>
          <p:cNvPr id="6" name="Forma libre: forma 5">
            <a:extLst>
              <a:ext uri="{FF2B5EF4-FFF2-40B4-BE49-F238E27FC236}">
                <a16:creationId xmlns:a16="http://schemas.microsoft.com/office/drawing/2014/main" id="{23D537E2-C719-9988-FE9D-7568106AABD9}"/>
              </a:ext>
            </a:extLst>
          </p:cNvPr>
          <p:cNvSpPr/>
          <p:nvPr/>
        </p:nvSpPr>
        <p:spPr>
          <a:xfrm>
            <a:off x="544749" y="437745"/>
            <a:ext cx="1994170" cy="1974715"/>
          </a:xfrm>
          <a:custGeom>
            <a:avLst/>
            <a:gdLst>
              <a:gd name="connsiteX0" fmla="*/ 0 w 1994170"/>
              <a:gd name="connsiteY0" fmla="*/ 1974715 h 1974715"/>
              <a:gd name="connsiteX1" fmla="*/ 1994170 w 1994170"/>
              <a:gd name="connsiteY1" fmla="*/ 1974715 h 1974715"/>
              <a:gd name="connsiteX2" fmla="*/ 1994170 w 1994170"/>
              <a:gd name="connsiteY2" fmla="*/ 0 h 1974715"/>
              <a:gd name="connsiteX3" fmla="*/ 1352145 w 1994170"/>
              <a:gd name="connsiteY3" fmla="*/ 0 h 1974715"/>
              <a:gd name="connsiteX4" fmla="*/ 9728 w 1994170"/>
              <a:gd name="connsiteY4" fmla="*/ 1284051 h 1974715"/>
              <a:gd name="connsiteX5" fmla="*/ 0 w 1994170"/>
              <a:gd name="connsiteY5" fmla="*/ 1974715 h 197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170" h="1974715">
                <a:moveTo>
                  <a:pt x="0" y="1974715"/>
                </a:moveTo>
                <a:lnTo>
                  <a:pt x="1994170" y="1974715"/>
                </a:lnTo>
                <a:lnTo>
                  <a:pt x="1994170" y="0"/>
                </a:lnTo>
                <a:lnTo>
                  <a:pt x="1352145" y="0"/>
                </a:lnTo>
                <a:lnTo>
                  <a:pt x="9728" y="1284051"/>
                </a:lnTo>
                <a:lnTo>
                  <a:pt x="0" y="1974715"/>
                </a:lnTo>
                <a:close/>
              </a:path>
            </a:pathLst>
          </a:custGeom>
          <a:blipFill dpi="0"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l="-20031" r="-200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orma libre: forma 6">
            <a:extLst>
              <a:ext uri="{FF2B5EF4-FFF2-40B4-BE49-F238E27FC236}">
                <a16:creationId xmlns:a16="http://schemas.microsoft.com/office/drawing/2014/main" id="{A6CBB4AA-BBB3-5E70-A200-4AAD464111BF}"/>
              </a:ext>
            </a:extLst>
          </p:cNvPr>
          <p:cNvSpPr/>
          <p:nvPr/>
        </p:nvSpPr>
        <p:spPr>
          <a:xfrm rot="10800000">
            <a:off x="9617412" y="4376970"/>
            <a:ext cx="1994170" cy="1974715"/>
          </a:xfrm>
          <a:custGeom>
            <a:avLst/>
            <a:gdLst>
              <a:gd name="connsiteX0" fmla="*/ 0 w 1994170"/>
              <a:gd name="connsiteY0" fmla="*/ 1974715 h 1974715"/>
              <a:gd name="connsiteX1" fmla="*/ 1994170 w 1994170"/>
              <a:gd name="connsiteY1" fmla="*/ 1974715 h 1974715"/>
              <a:gd name="connsiteX2" fmla="*/ 1994170 w 1994170"/>
              <a:gd name="connsiteY2" fmla="*/ 0 h 1974715"/>
              <a:gd name="connsiteX3" fmla="*/ 1352145 w 1994170"/>
              <a:gd name="connsiteY3" fmla="*/ 0 h 1974715"/>
              <a:gd name="connsiteX4" fmla="*/ 9728 w 1994170"/>
              <a:gd name="connsiteY4" fmla="*/ 1284051 h 1974715"/>
              <a:gd name="connsiteX5" fmla="*/ 0 w 1994170"/>
              <a:gd name="connsiteY5" fmla="*/ 1974715 h 197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170" h="1974715">
                <a:moveTo>
                  <a:pt x="0" y="1974715"/>
                </a:moveTo>
                <a:lnTo>
                  <a:pt x="1994170" y="1974715"/>
                </a:lnTo>
                <a:lnTo>
                  <a:pt x="1994170" y="0"/>
                </a:lnTo>
                <a:lnTo>
                  <a:pt x="1352145" y="0"/>
                </a:lnTo>
                <a:lnTo>
                  <a:pt x="9728" y="1284051"/>
                </a:lnTo>
                <a:lnTo>
                  <a:pt x="0" y="1974715"/>
                </a:ln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orma libre: forma 8">
            <a:extLst>
              <a:ext uri="{FF2B5EF4-FFF2-40B4-BE49-F238E27FC236}">
                <a16:creationId xmlns:a16="http://schemas.microsoft.com/office/drawing/2014/main" id="{05E6C35C-E013-B169-924C-B8BE89702689}"/>
              </a:ext>
            </a:extLst>
          </p:cNvPr>
          <p:cNvSpPr/>
          <p:nvPr/>
        </p:nvSpPr>
        <p:spPr>
          <a:xfrm>
            <a:off x="8920265" y="398834"/>
            <a:ext cx="2675106" cy="1468877"/>
          </a:xfrm>
          <a:custGeom>
            <a:avLst/>
            <a:gdLst>
              <a:gd name="connsiteX0" fmla="*/ 2675106 w 2675106"/>
              <a:gd name="connsiteY0" fmla="*/ 0 h 1468877"/>
              <a:gd name="connsiteX1" fmla="*/ 2675106 w 2675106"/>
              <a:gd name="connsiteY1" fmla="*/ 1468877 h 1468877"/>
              <a:gd name="connsiteX2" fmla="*/ 1682885 w 2675106"/>
              <a:gd name="connsiteY2" fmla="*/ 1468877 h 1468877"/>
              <a:gd name="connsiteX3" fmla="*/ 0 w 2675106"/>
              <a:gd name="connsiteY3" fmla="*/ 447472 h 1468877"/>
              <a:gd name="connsiteX4" fmla="*/ 0 w 2675106"/>
              <a:gd name="connsiteY4" fmla="*/ 0 h 1468877"/>
              <a:gd name="connsiteX5" fmla="*/ 2675106 w 2675106"/>
              <a:gd name="connsiteY5" fmla="*/ 0 h 1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06" h="1468877">
                <a:moveTo>
                  <a:pt x="2675106" y="0"/>
                </a:moveTo>
                <a:lnTo>
                  <a:pt x="2675106" y="1468877"/>
                </a:lnTo>
                <a:lnTo>
                  <a:pt x="1682885" y="1468877"/>
                </a:lnTo>
                <a:lnTo>
                  <a:pt x="0" y="447472"/>
                </a:lnTo>
                <a:lnTo>
                  <a:pt x="0" y="0"/>
                </a:lnTo>
                <a:lnTo>
                  <a:pt x="2675106" y="0"/>
                </a:lnTo>
                <a:close/>
              </a:path>
            </a:pathLst>
          </a:custGeom>
          <a:blipFill dpi="0" rotWithShape="1">
            <a:blip r:embed="rId6">
              <a:extLst>
                <a:ext uri="{28A0092B-C50C-407E-A947-70E740481C1C}">
                  <a14:useLocalDpi xmlns:a14="http://schemas.microsoft.com/office/drawing/2010/main"/>
                </a:ext>
              </a:extLst>
            </a:blip>
            <a:srcRect/>
            <a:stretch>
              <a:fillRect l="-1" t="-17881" r="-1939" b="-1070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13916BE3-267E-6472-1580-FEC9D55C279B}"/>
              </a:ext>
            </a:extLst>
          </p:cNvPr>
          <p:cNvSpPr/>
          <p:nvPr/>
        </p:nvSpPr>
        <p:spPr>
          <a:xfrm rot="10800000">
            <a:off x="505837" y="4776281"/>
            <a:ext cx="2859933" cy="1660185"/>
          </a:xfrm>
          <a:custGeom>
            <a:avLst/>
            <a:gdLst>
              <a:gd name="connsiteX0" fmla="*/ 2675106 w 2675106"/>
              <a:gd name="connsiteY0" fmla="*/ 0 h 1468877"/>
              <a:gd name="connsiteX1" fmla="*/ 2675106 w 2675106"/>
              <a:gd name="connsiteY1" fmla="*/ 1468877 h 1468877"/>
              <a:gd name="connsiteX2" fmla="*/ 1682885 w 2675106"/>
              <a:gd name="connsiteY2" fmla="*/ 1468877 h 1468877"/>
              <a:gd name="connsiteX3" fmla="*/ 0 w 2675106"/>
              <a:gd name="connsiteY3" fmla="*/ 447472 h 1468877"/>
              <a:gd name="connsiteX4" fmla="*/ 0 w 2675106"/>
              <a:gd name="connsiteY4" fmla="*/ 0 h 1468877"/>
              <a:gd name="connsiteX5" fmla="*/ 2675106 w 2675106"/>
              <a:gd name="connsiteY5" fmla="*/ 0 h 1468877"/>
              <a:gd name="connsiteX0" fmla="*/ 2675106 w 2675106"/>
              <a:gd name="connsiteY0" fmla="*/ 0 h 1468877"/>
              <a:gd name="connsiteX1" fmla="*/ 2675106 w 2675106"/>
              <a:gd name="connsiteY1" fmla="*/ 1468877 h 1468877"/>
              <a:gd name="connsiteX2" fmla="*/ 1682885 w 2675106"/>
              <a:gd name="connsiteY2" fmla="*/ 1468877 h 1468877"/>
              <a:gd name="connsiteX3" fmla="*/ 9098 w 2675106"/>
              <a:gd name="connsiteY3" fmla="*/ 473292 h 1468877"/>
              <a:gd name="connsiteX4" fmla="*/ 0 w 2675106"/>
              <a:gd name="connsiteY4" fmla="*/ 0 h 1468877"/>
              <a:gd name="connsiteX5" fmla="*/ 2675106 w 2675106"/>
              <a:gd name="connsiteY5" fmla="*/ 0 h 1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06" h="1468877">
                <a:moveTo>
                  <a:pt x="2675106" y="0"/>
                </a:moveTo>
                <a:lnTo>
                  <a:pt x="2675106" y="1468877"/>
                </a:lnTo>
                <a:lnTo>
                  <a:pt x="1682885" y="1468877"/>
                </a:lnTo>
                <a:lnTo>
                  <a:pt x="9098" y="473292"/>
                </a:lnTo>
                <a:lnTo>
                  <a:pt x="0" y="0"/>
                </a:lnTo>
                <a:lnTo>
                  <a:pt x="2675106" y="0"/>
                </a:lnTo>
                <a:close/>
              </a:path>
            </a:pathLst>
          </a:custGeom>
          <a:blipFill dpi="0" rotWithShape="1">
            <a:blip r:embed="rId7" cstate="print">
              <a:extLst>
                <a:ext uri="{28A0092B-C50C-407E-A947-70E740481C1C}">
                  <a14:useLocalDpi xmlns:a14="http://schemas.microsoft.com/office/drawing/2010/main"/>
                </a:ext>
              </a:extLst>
            </a:blip>
            <a:srcRect/>
            <a:stretch>
              <a:fillRect l="-1361" t="-31327" r="-1065" b="-4511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21911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r="-4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634A10-B044-08AA-985C-211F1F4B5FCC}"/>
              </a:ext>
            </a:extLst>
          </p:cNvPr>
          <p:cNvSpPr txBox="1"/>
          <p:nvPr/>
        </p:nvSpPr>
        <p:spPr>
          <a:xfrm>
            <a:off x="0" y="0"/>
            <a:ext cx="697310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EL MENSAJERO</a:t>
            </a:r>
          </a:p>
        </p:txBody>
      </p:sp>
      <p:sp>
        <p:nvSpPr>
          <p:cNvPr id="5" name="CuadroTexto 4">
            <a:extLst>
              <a:ext uri="{FF2B5EF4-FFF2-40B4-BE49-F238E27FC236}">
                <a16:creationId xmlns:a16="http://schemas.microsoft.com/office/drawing/2014/main" id="{149A64FB-0B38-4FD2-B30D-3A8902DB1F80}"/>
              </a:ext>
            </a:extLst>
          </p:cNvPr>
          <p:cNvSpPr txBox="1"/>
          <p:nvPr/>
        </p:nvSpPr>
        <p:spPr>
          <a:xfrm>
            <a:off x="1" y="653147"/>
            <a:ext cx="701992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lumMod val="75000"/>
                  </a:schemeClr>
                </a:solidFill>
                <a:latin typeface="Comic Sans MS" panose="030F0702030302020204" pitchFamily="66" charset="0"/>
              </a:rPr>
              <a:t>“Porque así como Jonás fue señal a los ninivitas, también lo será el Hijo del Hombre a esta generación” </a:t>
            </a:r>
            <a:r>
              <a:rPr lang="es-ES" sz="1400" b="1" dirty="0">
                <a:solidFill>
                  <a:schemeClr val="tx2">
                    <a:lumMod val="75000"/>
                  </a:schemeClr>
                </a:solidFill>
                <a:latin typeface="Comic Sans MS" panose="030F0702030302020204" pitchFamily="66" charset="0"/>
              </a:rPr>
              <a:t>(Lucas 11:30)</a:t>
            </a:r>
          </a:p>
        </p:txBody>
      </p:sp>
      <p:sp>
        <p:nvSpPr>
          <p:cNvPr id="6" name="CuadroTexto 5">
            <a:extLst>
              <a:ext uri="{FF2B5EF4-FFF2-40B4-BE49-F238E27FC236}">
                <a16:creationId xmlns:a16="http://schemas.microsoft.com/office/drawing/2014/main" id="{0708827D-C08F-20A0-99EB-3B0A49F6C6A3}"/>
              </a:ext>
            </a:extLst>
          </p:cNvPr>
          <p:cNvSpPr txBox="1"/>
          <p:nvPr/>
        </p:nvSpPr>
        <p:spPr>
          <a:xfrm>
            <a:off x="200024" y="1317813"/>
            <a:ext cx="6819899" cy="707886"/>
          </a:xfrm>
          <a:prstGeom prst="rect">
            <a:avLst/>
          </a:prstGeom>
          <a:noFill/>
        </p:spPr>
        <p:txBody>
          <a:bodyPr wrap="square" rtlCol="0">
            <a:spAutoFit/>
          </a:bodyPr>
          <a:lstStyle/>
          <a:p>
            <a:pPr>
              <a:spcBef>
                <a:spcPts val="600"/>
              </a:spcBef>
            </a:pPr>
            <a:r>
              <a:rPr lang="es-ES" sz="2000" b="1" dirty="0"/>
              <a:t>Jesús comparó su experiencia con la de Jonás, aunque con claras diferencias (Mt. 12:40-41).</a:t>
            </a:r>
          </a:p>
        </p:txBody>
      </p:sp>
      <p:graphicFrame>
        <p:nvGraphicFramePr>
          <p:cNvPr id="7" name="Diagrama 6">
            <a:extLst>
              <a:ext uri="{FF2B5EF4-FFF2-40B4-BE49-F238E27FC236}">
                <a16:creationId xmlns:a16="http://schemas.microsoft.com/office/drawing/2014/main" id="{D5EB3990-EF45-EA83-F714-15960BF0964E}"/>
              </a:ext>
            </a:extLst>
          </p:cNvPr>
          <p:cNvGraphicFramePr/>
          <p:nvPr>
            <p:extLst>
              <p:ext uri="{D42A27DB-BD31-4B8C-83A1-F6EECF244321}">
                <p14:modId xmlns:p14="http://schemas.microsoft.com/office/powerpoint/2010/main" val="21187471"/>
              </p:ext>
            </p:extLst>
          </p:nvPr>
        </p:nvGraphicFramePr>
        <p:xfrm>
          <a:off x="200026" y="2025699"/>
          <a:ext cx="5810250" cy="2832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CA644FF-6031-FA89-13D8-D4169E9E5725}"/>
              </a:ext>
            </a:extLst>
          </p:cNvPr>
          <p:cNvSpPr txBox="1"/>
          <p:nvPr/>
        </p:nvSpPr>
        <p:spPr>
          <a:xfrm>
            <a:off x="3718299" y="4489161"/>
            <a:ext cx="3330700" cy="1323439"/>
          </a:xfrm>
          <a:prstGeom prst="rect">
            <a:avLst/>
          </a:prstGeom>
          <a:noFill/>
        </p:spPr>
        <p:txBody>
          <a:bodyPr wrap="square" rtlCol="0">
            <a:spAutoFit/>
          </a:bodyPr>
          <a:lstStyle/>
          <a:p>
            <a:pPr>
              <a:spcBef>
                <a:spcPts val="600"/>
              </a:spcBef>
            </a:pPr>
            <a:r>
              <a:rPr lang="es-ES" sz="2000" b="1" dirty="0"/>
              <a:t>También existen claras similitudes entre la experiencia de Jonás y el tiempo del fin.</a:t>
            </a:r>
          </a:p>
        </p:txBody>
      </p:sp>
      <p:graphicFrame>
        <p:nvGraphicFramePr>
          <p:cNvPr id="2" name="Diagrama 1">
            <a:extLst>
              <a:ext uri="{FF2B5EF4-FFF2-40B4-BE49-F238E27FC236}">
                <a16:creationId xmlns:a16="http://schemas.microsoft.com/office/drawing/2014/main" id="{407D0BFD-2FDF-2CE5-A840-E08A8FAA14FC}"/>
              </a:ext>
            </a:extLst>
          </p:cNvPr>
          <p:cNvGraphicFramePr/>
          <p:nvPr>
            <p:extLst>
              <p:ext uri="{D42A27DB-BD31-4B8C-83A1-F6EECF244321}">
                <p14:modId xmlns:p14="http://schemas.microsoft.com/office/powerpoint/2010/main" val="2660401658"/>
              </p:ext>
            </p:extLst>
          </p:nvPr>
        </p:nvGraphicFramePr>
        <p:xfrm>
          <a:off x="7135428" y="115503"/>
          <a:ext cx="4972050" cy="66942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Imagen 8" descr="Un dibujo de una persona&#10;&#10;El contenido generado por IA puede ser incorrecto.">
            <a:extLst>
              <a:ext uri="{FF2B5EF4-FFF2-40B4-BE49-F238E27FC236}">
                <a16:creationId xmlns:a16="http://schemas.microsoft.com/office/drawing/2014/main" id="{0A45F9AC-37BE-8A6E-DD93-35DFCE92FFCF}"/>
              </a:ext>
            </a:extLst>
          </p:cNvPr>
          <p:cNvPicPr>
            <a:picLocks noChangeAspect="1"/>
          </p:cNvPicPr>
          <p:nvPr/>
        </p:nvPicPr>
        <p:blipFill rotWithShape="1">
          <a:blip r:embed="rId13">
            <a:extLst>
              <a:ext uri="{28A0092B-C50C-407E-A947-70E740481C1C}">
                <a14:useLocalDpi xmlns:a14="http://schemas.microsoft.com/office/drawing/2010/main"/>
              </a:ext>
            </a:extLst>
          </a:blip>
          <a:srcRect l="29999" r="18353"/>
          <a:stretch>
            <a:fillRect/>
          </a:stretch>
        </p:blipFill>
        <p:spPr>
          <a:xfrm>
            <a:off x="76200" y="4580066"/>
            <a:ext cx="1590675" cy="2155863"/>
          </a:xfrm>
          <a:prstGeom prst="round2DiagRect">
            <a:avLst>
              <a:gd name="adj1" fmla="val 16667"/>
              <a:gd name="adj2" fmla="val 0"/>
            </a:avLst>
          </a:prstGeom>
          <a:ln w="28575" cap="sq">
            <a:solidFill>
              <a:srgbClr val="289728"/>
            </a:solidFill>
            <a:miter lim="800000"/>
          </a:ln>
          <a:effectLst>
            <a:outerShdw blurRad="50800" dist="38100" dir="2700000" algn="tl" rotWithShape="0">
              <a:prstClr val="black">
                <a:alpha val="40000"/>
              </a:prstClr>
            </a:outerShdw>
          </a:effectLst>
        </p:spPr>
      </p:pic>
      <p:pic>
        <p:nvPicPr>
          <p:cNvPr id="11" name="Imagen 10" descr="Imagen que contiene cocina, grande, oveja, parado&#10;&#10;El contenido generado por IA puede ser incorrecto.">
            <a:extLst>
              <a:ext uri="{FF2B5EF4-FFF2-40B4-BE49-F238E27FC236}">
                <a16:creationId xmlns:a16="http://schemas.microsoft.com/office/drawing/2014/main" id="{8F655567-7B46-DFEB-2FC4-949944172AE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0181" r="11522"/>
          <a:stretch>
            <a:fillRect/>
          </a:stretch>
        </p:blipFill>
        <p:spPr>
          <a:xfrm>
            <a:off x="1765173" y="4580065"/>
            <a:ext cx="1806702" cy="2155864"/>
          </a:xfrm>
          <a:prstGeom prst="round2DiagRect">
            <a:avLst>
              <a:gd name="adj1" fmla="val 0"/>
              <a:gd name="adj2" fmla="val 11188"/>
            </a:avLst>
          </a:prstGeom>
          <a:ln w="28575" cap="sq">
            <a:solidFill>
              <a:srgbClr val="CE9700"/>
            </a:solidFill>
            <a:miter lim="800000"/>
          </a:ln>
          <a:effectLst>
            <a:outerShdw blurRad="50800" dist="38100" dir="2700000" algn="tl" rotWithShape="0">
              <a:prstClr val="black">
                <a:alpha val="40000"/>
              </a:prstClr>
            </a:outerShdw>
          </a:effectLst>
        </p:spPr>
      </p:pic>
      <p:pic>
        <p:nvPicPr>
          <p:cNvPr id="13" name="Imagen 12" descr="Imagen que contiene agua, cerca, perro, gato&#10;&#10;El contenido generado por IA puede ser incorrecto.">
            <a:extLst>
              <a:ext uri="{FF2B5EF4-FFF2-40B4-BE49-F238E27FC236}">
                <a16:creationId xmlns:a16="http://schemas.microsoft.com/office/drawing/2014/main" id="{C937F913-F925-FCD5-CEC6-3FDBA3B1A7B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806536" y="5794981"/>
            <a:ext cx="3214690" cy="94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187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graphicEl>
                                              <a:dgm id="{9C74B111-8FAE-4242-9019-9D1AB4021373}"/>
                                            </p:graphicEl>
                                          </p:spTgt>
                                        </p:tgtEl>
                                        <p:attrNameLst>
                                          <p:attrName>style.visibility</p:attrName>
                                        </p:attrNameLst>
                                      </p:cBhvr>
                                      <p:to>
                                        <p:strVal val="visible"/>
                                      </p:to>
                                    </p:set>
                                    <p:anim calcmode="lin" valueType="num">
                                      <p:cBhvr>
                                        <p:cTn id="30" dur="1000" fill="hold"/>
                                        <p:tgtEl>
                                          <p:spTgt spid="7">
                                            <p:graphicEl>
                                              <a:dgm id="{9C74B111-8FAE-4242-9019-9D1AB4021373}"/>
                                            </p:graphicEl>
                                          </p:spTgt>
                                        </p:tgtEl>
                                        <p:attrNameLst>
                                          <p:attrName>ppt_w</p:attrName>
                                        </p:attrNameLst>
                                      </p:cBhvr>
                                      <p:tavLst>
                                        <p:tav tm="0">
                                          <p:val>
                                            <p:fltVal val="0"/>
                                          </p:val>
                                        </p:tav>
                                        <p:tav tm="100000">
                                          <p:val>
                                            <p:strVal val="#ppt_w"/>
                                          </p:val>
                                        </p:tav>
                                      </p:tavLst>
                                    </p:anim>
                                    <p:anim calcmode="lin" valueType="num">
                                      <p:cBhvr>
                                        <p:cTn id="31" dur="1000" fill="hold"/>
                                        <p:tgtEl>
                                          <p:spTgt spid="7">
                                            <p:graphicEl>
                                              <a:dgm id="{9C74B111-8FAE-4242-9019-9D1AB4021373}"/>
                                            </p:graphicEl>
                                          </p:spTgt>
                                        </p:tgtEl>
                                        <p:attrNameLst>
                                          <p:attrName>ppt_h</p:attrName>
                                        </p:attrNameLst>
                                      </p:cBhvr>
                                      <p:tavLst>
                                        <p:tav tm="0">
                                          <p:val>
                                            <p:fltVal val="0"/>
                                          </p:val>
                                        </p:tav>
                                        <p:tav tm="100000">
                                          <p:val>
                                            <p:strVal val="#ppt_h"/>
                                          </p:val>
                                        </p:tav>
                                      </p:tavLst>
                                    </p:anim>
                                    <p:anim calcmode="lin" valueType="num">
                                      <p:cBhvr>
                                        <p:cTn id="32" dur="1000" fill="hold"/>
                                        <p:tgtEl>
                                          <p:spTgt spid="7">
                                            <p:graphicEl>
                                              <a:dgm id="{9C74B111-8FAE-4242-9019-9D1AB4021373}"/>
                                            </p:graphicEl>
                                          </p:spTgt>
                                        </p:tgtEl>
                                        <p:attrNameLst>
                                          <p:attrName>style.rotation</p:attrName>
                                        </p:attrNameLst>
                                      </p:cBhvr>
                                      <p:tavLst>
                                        <p:tav tm="0">
                                          <p:val>
                                            <p:fltVal val="90"/>
                                          </p:val>
                                        </p:tav>
                                        <p:tav tm="100000">
                                          <p:val>
                                            <p:fltVal val="0"/>
                                          </p:val>
                                        </p:tav>
                                      </p:tavLst>
                                    </p:anim>
                                    <p:animEffect transition="in" filter="fade">
                                      <p:cBhvr>
                                        <p:cTn id="33" dur="1000"/>
                                        <p:tgtEl>
                                          <p:spTgt spid="7">
                                            <p:graphicEl>
                                              <a:dgm id="{9C74B111-8FAE-4242-9019-9D1AB4021373}"/>
                                            </p:graphicEl>
                                          </p:spTgt>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7">
                                            <p:graphicEl>
                                              <a:dgm id="{E77950EC-A913-4BF3-84B7-E12F96D7E25E}"/>
                                            </p:graphicEl>
                                          </p:spTgt>
                                        </p:tgtEl>
                                        <p:attrNameLst>
                                          <p:attrName>style.visibility</p:attrName>
                                        </p:attrNameLst>
                                      </p:cBhvr>
                                      <p:to>
                                        <p:strVal val="visible"/>
                                      </p:to>
                                    </p:set>
                                    <p:animEffect transition="in" filter="randombar(horizontal)">
                                      <p:cBhvr>
                                        <p:cTn id="37" dur="500"/>
                                        <p:tgtEl>
                                          <p:spTgt spid="7">
                                            <p:graphicEl>
                                              <a:dgm id="{E77950EC-A913-4BF3-84B7-E12F96D7E25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upRight)">
                                      <p:cBhvr>
                                        <p:cTn id="42" dur="500"/>
                                        <p:tgtEl>
                                          <p:spTgt spid="9"/>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7">
                                            <p:graphicEl>
                                              <a:dgm id="{F930C68F-D506-4DE1-B798-25BB9C789192}"/>
                                            </p:graphicEl>
                                          </p:spTgt>
                                        </p:tgtEl>
                                        <p:attrNameLst>
                                          <p:attrName>style.visibility</p:attrName>
                                        </p:attrNameLst>
                                      </p:cBhvr>
                                      <p:to>
                                        <p:strVal val="visible"/>
                                      </p:to>
                                    </p:set>
                                    <p:animEffect transition="in" filter="randombar(horizontal)">
                                      <p:cBhvr>
                                        <p:cTn id="46" dur="500"/>
                                        <p:tgtEl>
                                          <p:spTgt spid="7">
                                            <p:graphicEl>
                                              <a:dgm id="{F930C68F-D506-4DE1-B798-25BB9C789192}"/>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graphicEl>
                                              <a:dgm id="{A12CDBB6-234D-498F-9FC1-7C1DC97767A2}"/>
                                            </p:graphicEl>
                                          </p:spTgt>
                                        </p:tgtEl>
                                        <p:attrNameLst>
                                          <p:attrName>style.visibility</p:attrName>
                                        </p:attrNameLst>
                                      </p:cBhvr>
                                      <p:to>
                                        <p:strVal val="visible"/>
                                      </p:to>
                                    </p:set>
                                    <p:anim calcmode="lin" valueType="num">
                                      <p:cBhvr>
                                        <p:cTn id="51" dur="1000" fill="hold"/>
                                        <p:tgtEl>
                                          <p:spTgt spid="7">
                                            <p:graphicEl>
                                              <a:dgm id="{A12CDBB6-234D-498F-9FC1-7C1DC97767A2}"/>
                                            </p:graphicEl>
                                          </p:spTgt>
                                        </p:tgtEl>
                                        <p:attrNameLst>
                                          <p:attrName>ppt_w</p:attrName>
                                        </p:attrNameLst>
                                      </p:cBhvr>
                                      <p:tavLst>
                                        <p:tav tm="0">
                                          <p:val>
                                            <p:fltVal val="0"/>
                                          </p:val>
                                        </p:tav>
                                        <p:tav tm="100000">
                                          <p:val>
                                            <p:strVal val="#ppt_w"/>
                                          </p:val>
                                        </p:tav>
                                      </p:tavLst>
                                    </p:anim>
                                    <p:anim calcmode="lin" valueType="num">
                                      <p:cBhvr>
                                        <p:cTn id="52" dur="1000" fill="hold"/>
                                        <p:tgtEl>
                                          <p:spTgt spid="7">
                                            <p:graphicEl>
                                              <a:dgm id="{A12CDBB6-234D-498F-9FC1-7C1DC97767A2}"/>
                                            </p:graphicEl>
                                          </p:spTgt>
                                        </p:tgtEl>
                                        <p:attrNameLst>
                                          <p:attrName>ppt_h</p:attrName>
                                        </p:attrNameLst>
                                      </p:cBhvr>
                                      <p:tavLst>
                                        <p:tav tm="0">
                                          <p:val>
                                            <p:fltVal val="0"/>
                                          </p:val>
                                        </p:tav>
                                        <p:tav tm="100000">
                                          <p:val>
                                            <p:strVal val="#ppt_h"/>
                                          </p:val>
                                        </p:tav>
                                      </p:tavLst>
                                    </p:anim>
                                    <p:anim calcmode="lin" valueType="num">
                                      <p:cBhvr>
                                        <p:cTn id="53" dur="1000" fill="hold"/>
                                        <p:tgtEl>
                                          <p:spTgt spid="7">
                                            <p:graphicEl>
                                              <a:dgm id="{A12CDBB6-234D-498F-9FC1-7C1DC97767A2}"/>
                                            </p:graphicEl>
                                          </p:spTgt>
                                        </p:tgtEl>
                                        <p:attrNameLst>
                                          <p:attrName>style.rotation</p:attrName>
                                        </p:attrNameLst>
                                      </p:cBhvr>
                                      <p:tavLst>
                                        <p:tav tm="0">
                                          <p:val>
                                            <p:fltVal val="90"/>
                                          </p:val>
                                        </p:tav>
                                        <p:tav tm="100000">
                                          <p:val>
                                            <p:fltVal val="0"/>
                                          </p:val>
                                        </p:tav>
                                      </p:tavLst>
                                    </p:anim>
                                    <p:animEffect transition="in" filter="fade">
                                      <p:cBhvr>
                                        <p:cTn id="54" dur="1000"/>
                                        <p:tgtEl>
                                          <p:spTgt spid="7">
                                            <p:graphicEl>
                                              <a:dgm id="{A12CDBB6-234D-498F-9FC1-7C1DC97767A2}"/>
                                            </p:graphicEl>
                                          </p:spTgt>
                                        </p:tgtEl>
                                      </p:cBhvr>
                                    </p:animEffect>
                                  </p:childTnLst>
                                </p:cTn>
                              </p:par>
                            </p:childTnLst>
                          </p:cTn>
                        </p:par>
                        <p:par>
                          <p:cTn id="55" fill="hold">
                            <p:stCondLst>
                              <p:cond delay="1000"/>
                            </p:stCondLst>
                            <p:childTnLst>
                              <p:par>
                                <p:cTn id="56" presetID="14" presetClass="entr" presetSubtype="10" fill="hold" grpId="0" nodeType="afterEffect">
                                  <p:stCondLst>
                                    <p:cond delay="0"/>
                                  </p:stCondLst>
                                  <p:childTnLst>
                                    <p:set>
                                      <p:cBhvr>
                                        <p:cTn id="57" dur="1" fill="hold">
                                          <p:stCondLst>
                                            <p:cond delay="0"/>
                                          </p:stCondLst>
                                        </p:cTn>
                                        <p:tgtEl>
                                          <p:spTgt spid="7">
                                            <p:graphicEl>
                                              <a:dgm id="{215255BA-36E1-4E47-9AF5-EDD11B9B2FA5}"/>
                                            </p:graphicEl>
                                          </p:spTgt>
                                        </p:tgtEl>
                                        <p:attrNameLst>
                                          <p:attrName>style.visibility</p:attrName>
                                        </p:attrNameLst>
                                      </p:cBhvr>
                                      <p:to>
                                        <p:strVal val="visible"/>
                                      </p:to>
                                    </p:set>
                                    <p:animEffect transition="in" filter="randombar(horizontal)">
                                      <p:cBhvr>
                                        <p:cTn id="58" dur="500"/>
                                        <p:tgtEl>
                                          <p:spTgt spid="7">
                                            <p:graphicEl>
                                              <a:dgm id="{215255BA-36E1-4E47-9AF5-EDD11B9B2FA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strips(downRight)">
                                      <p:cBhvr>
                                        <p:cTn id="63" dur="500"/>
                                        <p:tgtEl>
                                          <p:spTgt spid="11"/>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7">
                                            <p:graphicEl>
                                              <a:dgm id="{17D8F1CF-8644-4D0F-B4B4-18A6A8D733B3}"/>
                                            </p:graphicEl>
                                          </p:spTgt>
                                        </p:tgtEl>
                                        <p:attrNameLst>
                                          <p:attrName>style.visibility</p:attrName>
                                        </p:attrNameLst>
                                      </p:cBhvr>
                                      <p:to>
                                        <p:strVal val="visible"/>
                                      </p:to>
                                    </p:set>
                                    <p:animEffect transition="in" filter="randombar(horizontal)">
                                      <p:cBhvr>
                                        <p:cTn id="67" dur="500"/>
                                        <p:tgtEl>
                                          <p:spTgt spid="7">
                                            <p:graphicEl>
                                              <a:dgm id="{17D8F1CF-8644-4D0F-B4B4-18A6A8D733B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3"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1+#ppt_w/2"/>
                                          </p:val>
                                        </p:tav>
                                        <p:tav tm="100000">
                                          <p:val>
                                            <p:strVal val="#ppt_x"/>
                                          </p:val>
                                        </p:tav>
                                      </p:tavLst>
                                    </p:anim>
                                    <p:anim calcmode="lin" valueType="num">
                                      <p:cBhvr additive="base">
                                        <p:cTn id="73" dur="500" fill="hold"/>
                                        <p:tgtEl>
                                          <p:spTgt spid="13"/>
                                        </p:tgtEl>
                                        <p:attrNameLst>
                                          <p:attrName>ppt_y</p:attrName>
                                        </p:attrNameLst>
                                      </p:cBhvr>
                                      <p:tavLst>
                                        <p:tav tm="0">
                                          <p:val>
                                            <p:strVal val="0-#ppt_h/2"/>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txEl>
                                              <p:pRg st="0" end="0"/>
                                            </p:txEl>
                                          </p:spTgt>
                                        </p:tgtEl>
                                        <p:attrNameLst>
                                          <p:attrName>style.visibility</p:attrName>
                                        </p:attrNameLst>
                                      </p:cBhvr>
                                      <p:to>
                                        <p:strVal val="visible"/>
                                      </p:to>
                                    </p:set>
                                    <p:animEffect transition="in" filter="wipe(left)">
                                      <p:cBhvr>
                                        <p:cTn id="77" dur="500"/>
                                        <p:tgtEl>
                                          <p:spTgt spid="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131CBB69-7CB4-413E-B05F-9210A53A4033}"/>
                                            </p:graphicEl>
                                          </p:spTgt>
                                        </p:tgtEl>
                                        <p:attrNameLst>
                                          <p:attrName>style.visibility</p:attrName>
                                        </p:attrNameLst>
                                      </p:cBhvr>
                                      <p:to>
                                        <p:strVal val="visible"/>
                                      </p:to>
                                    </p:set>
                                    <p:anim calcmode="lin" valueType="num">
                                      <p:cBhvr>
                                        <p:cTn id="82" dur="500" fill="hold"/>
                                        <p:tgtEl>
                                          <p:spTgt spid="2">
                                            <p:graphicEl>
                                              <a:dgm id="{131CBB69-7CB4-413E-B05F-9210A53A4033}"/>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131CBB69-7CB4-413E-B05F-9210A53A4033}"/>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131CBB69-7CB4-413E-B05F-9210A53A4033}"/>
                                            </p:graphicEl>
                                          </p:spTgt>
                                        </p:tgtEl>
                                      </p:cBhvr>
                                    </p:animEffect>
                                  </p:childTnLst>
                                </p:cTn>
                              </p:par>
                              <p:par>
                                <p:cTn id="85" presetID="53" presetClass="entr" presetSubtype="16" fill="hold" grpId="1" nodeType="withEffect">
                                  <p:stCondLst>
                                    <p:cond delay="0"/>
                                  </p:stCondLst>
                                  <p:childTnLst>
                                    <p:set>
                                      <p:cBhvr>
                                        <p:cTn id="86" dur="1" fill="hold">
                                          <p:stCondLst>
                                            <p:cond delay="0"/>
                                          </p:stCondLst>
                                        </p:cTn>
                                        <p:tgtEl>
                                          <p:spTgt spid="2">
                                            <p:graphicEl>
                                              <a:dgm id="{F167E751-EA0B-40CB-A29A-DA9589A2A0FF}"/>
                                            </p:graphicEl>
                                          </p:spTgt>
                                        </p:tgtEl>
                                        <p:attrNameLst>
                                          <p:attrName>style.visibility</p:attrName>
                                        </p:attrNameLst>
                                      </p:cBhvr>
                                      <p:to>
                                        <p:strVal val="visible"/>
                                      </p:to>
                                    </p:set>
                                    <p:anim calcmode="lin" valueType="num">
                                      <p:cBhvr>
                                        <p:cTn id="87" dur="500" fill="hold"/>
                                        <p:tgtEl>
                                          <p:spTgt spid="2">
                                            <p:graphicEl>
                                              <a:dgm id="{F167E751-EA0B-40CB-A29A-DA9589A2A0FF}"/>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F167E751-EA0B-40CB-A29A-DA9589A2A0FF}"/>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F167E751-EA0B-40CB-A29A-DA9589A2A0FF}"/>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
                                            <p:graphicEl>
                                              <a:dgm id="{2A5044FE-E52E-4538-BDFD-5C3ADA371D33}"/>
                                            </p:graphicEl>
                                          </p:spTgt>
                                        </p:tgtEl>
                                        <p:attrNameLst>
                                          <p:attrName>style.visibility</p:attrName>
                                        </p:attrNameLst>
                                      </p:cBhvr>
                                      <p:to>
                                        <p:strVal val="visible"/>
                                      </p:to>
                                    </p:set>
                                    <p:animEffect transition="in" filter="randombar(horizontal)">
                                      <p:cBhvr>
                                        <p:cTn id="94" dur="500"/>
                                        <p:tgtEl>
                                          <p:spTgt spid="2">
                                            <p:graphicEl>
                                              <a:dgm id="{2A5044FE-E52E-4538-BDFD-5C3ADA371D3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1" nodeType="clickEffect">
                                  <p:stCondLst>
                                    <p:cond delay="0"/>
                                  </p:stCondLst>
                                  <p:childTnLst>
                                    <p:set>
                                      <p:cBhvr>
                                        <p:cTn id="98" dur="1" fill="hold">
                                          <p:stCondLst>
                                            <p:cond delay="0"/>
                                          </p:stCondLst>
                                        </p:cTn>
                                        <p:tgtEl>
                                          <p:spTgt spid="2">
                                            <p:graphicEl>
                                              <a:dgm id="{8DF4040C-64B2-4FC8-A352-811CD878BDD9}"/>
                                            </p:graphicEl>
                                          </p:spTgt>
                                        </p:tgtEl>
                                        <p:attrNameLst>
                                          <p:attrName>style.visibility</p:attrName>
                                        </p:attrNameLst>
                                      </p:cBhvr>
                                      <p:to>
                                        <p:strVal val="visible"/>
                                      </p:to>
                                    </p:set>
                                    <p:animEffect transition="in" filter="randombar(horizontal)">
                                      <p:cBhvr>
                                        <p:cTn id="99" dur="500"/>
                                        <p:tgtEl>
                                          <p:spTgt spid="2">
                                            <p:graphicEl>
                                              <a:dgm id="{8DF4040C-64B2-4FC8-A352-811CD878BDD9}"/>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
                                            <p:graphicEl>
                                              <a:dgm id="{1A862891-D71F-4FEA-9F32-D8FE6AF85BE0}"/>
                                            </p:graphicEl>
                                          </p:spTgt>
                                        </p:tgtEl>
                                        <p:attrNameLst>
                                          <p:attrName>style.visibility</p:attrName>
                                        </p:attrNameLst>
                                      </p:cBhvr>
                                      <p:to>
                                        <p:strVal val="visible"/>
                                      </p:to>
                                    </p:set>
                                    <p:animEffect transition="in" filter="randombar(horizontal)">
                                      <p:cBhvr>
                                        <p:cTn id="104" dur="500"/>
                                        <p:tgtEl>
                                          <p:spTgt spid="2">
                                            <p:graphicEl>
                                              <a:dgm id="{1A862891-D71F-4FEA-9F32-D8FE6AF85BE0}"/>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1" nodeType="clickEffect">
                                  <p:stCondLst>
                                    <p:cond delay="0"/>
                                  </p:stCondLst>
                                  <p:childTnLst>
                                    <p:set>
                                      <p:cBhvr>
                                        <p:cTn id="108" dur="1" fill="hold">
                                          <p:stCondLst>
                                            <p:cond delay="0"/>
                                          </p:stCondLst>
                                        </p:cTn>
                                        <p:tgtEl>
                                          <p:spTgt spid="2">
                                            <p:graphicEl>
                                              <a:dgm id="{3640C11B-9911-467C-B7DB-9A810E91BC21}"/>
                                            </p:graphicEl>
                                          </p:spTgt>
                                        </p:tgtEl>
                                        <p:attrNameLst>
                                          <p:attrName>style.visibility</p:attrName>
                                        </p:attrNameLst>
                                      </p:cBhvr>
                                      <p:to>
                                        <p:strVal val="visible"/>
                                      </p:to>
                                    </p:set>
                                    <p:animEffect transition="in" filter="randombar(horizontal)">
                                      <p:cBhvr>
                                        <p:cTn id="109" dur="500"/>
                                        <p:tgtEl>
                                          <p:spTgt spid="2">
                                            <p:graphicEl>
                                              <a:dgm id="{3640C11B-9911-467C-B7DB-9A810E91BC21}"/>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2">
                                            <p:graphicEl>
                                              <a:dgm id="{7C692DA7-9D1B-4CC3-A8E6-0A531D0E8287}"/>
                                            </p:graphicEl>
                                          </p:spTgt>
                                        </p:tgtEl>
                                        <p:attrNameLst>
                                          <p:attrName>style.visibility</p:attrName>
                                        </p:attrNameLst>
                                      </p:cBhvr>
                                      <p:to>
                                        <p:strVal val="visible"/>
                                      </p:to>
                                    </p:set>
                                    <p:animEffect transition="in" filter="randombar(horizontal)">
                                      <p:cBhvr>
                                        <p:cTn id="114" dur="500"/>
                                        <p:tgtEl>
                                          <p:spTgt spid="2">
                                            <p:graphicEl>
                                              <a:dgm id="{7C692DA7-9D1B-4CC3-A8E6-0A531D0E8287}"/>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1" nodeType="clickEffect">
                                  <p:stCondLst>
                                    <p:cond delay="0"/>
                                  </p:stCondLst>
                                  <p:childTnLst>
                                    <p:set>
                                      <p:cBhvr>
                                        <p:cTn id="118" dur="1" fill="hold">
                                          <p:stCondLst>
                                            <p:cond delay="0"/>
                                          </p:stCondLst>
                                        </p:cTn>
                                        <p:tgtEl>
                                          <p:spTgt spid="2">
                                            <p:graphicEl>
                                              <a:dgm id="{3259D634-6363-4FD0-BEA7-012D3F45D1B2}"/>
                                            </p:graphicEl>
                                          </p:spTgt>
                                        </p:tgtEl>
                                        <p:attrNameLst>
                                          <p:attrName>style.visibility</p:attrName>
                                        </p:attrNameLst>
                                      </p:cBhvr>
                                      <p:to>
                                        <p:strVal val="visible"/>
                                      </p:to>
                                    </p:set>
                                    <p:animEffect transition="in" filter="randombar(horizontal)">
                                      <p:cBhvr>
                                        <p:cTn id="119" dur="500"/>
                                        <p:tgtEl>
                                          <p:spTgt spid="2">
                                            <p:graphicEl>
                                              <a:dgm id="{3259D634-6363-4FD0-BEA7-012D3F45D1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build="p"/>
      <p:bldGraphic spid="2" grpId="0" uiExpand="1">
        <p:bldSub>
          <a:bldDgm bld="one"/>
        </p:bldSub>
      </p:bldGraphic>
      <p:bldGraphic spid="2" grpId="1"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B0037F5F-5563-2A5B-3DD0-17C1FFE317C0}"/>
              </a:ext>
            </a:extLst>
          </p:cNvPr>
          <p:cNvSpPr>
            <a:spLocks noGrp="1" noRot="1" noMove="1" noResize="1" noEditPoints="1" noAdjustHandles="1" noChangeArrowheads="1" noChangeShapeType="1"/>
          </p:cNvSpPr>
          <p:nvPr/>
        </p:nvSpPr>
        <p:spPr>
          <a:xfrm>
            <a:off x="0" y="0"/>
            <a:ext cx="12192000" cy="1322614"/>
          </a:xfrm>
          <a:prstGeom prst="rect">
            <a:avLst/>
          </a:prstGeom>
          <a:blipFill dpi="0" rotWithShape="1">
            <a:blip r:embed="rId3">
              <a:extLst>
                <a:ext uri="{28A0092B-C50C-407E-A947-70E740481C1C}">
                  <a14:useLocalDpi xmlns:a14="http://schemas.microsoft.com/office/drawing/2010/main"/>
                </a:ext>
              </a:extLst>
            </a:blip>
            <a:srcRect/>
            <a:stretch>
              <a:fillRect l="-66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60AE8E-86CB-CDE9-33F2-69AAC3C68662}"/>
              </a:ext>
            </a:extLst>
          </p:cNvPr>
          <p:cNvSpPr txBox="1"/>
          <p:nvPr/>
        </p:nvSpPr>
        <p:spPr>
          <a:xfrm>
            <a:off x="0" y="0"/>
            <a:ext cx="12191999" cy="769441"/>
          </a:xfrm>
          <a:prstGeom prst="rect">
            <a:avLst/>
          </a:prstGeom>
          <a:noFill/>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LA RESPUESTA AL MENSAJE</a:t>
            </a:r>
          </a:p>
        </p:txBody>
      </p:sp>
      <p:sp>
        <p:nvSpPr>
          <p:cNvPr id="5" name="CuadroTexto 4">
            <a:extLst>
              <a:ext uri="{FF2B5EF4-FFF2-40B4-BE49-F238E27FC236}">
                <a16:creationId xmlns:a16="http://schemas.microsoft.com/office/drawing/2014/main" id="{2E760264-C0A5-2D36-ECF0-6E9CF28FC45A}"/>
              </a:ext>
            </a:extLst>
          </p:cNvPr>
          <p:cNvSpPr txBox="1"/>
          <p:nvPr/>
        </p:nvSpPr>
        <p:spPr>
          <a:xfrm>
            <a:off x="2" y="626566"/>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“Los hombres de Nínive se levantarán en el juicio con esta generación, y la condenarán; porque ellos se arrepintieron a la predicación de Jonás, y he aquí más que Jonás en este lugar” </a:t>
            </a:r>
            <a:r>
              <a:rPr lang="es-ES" sz="1400" b="1" dirty="0">
                <a:solidFill>
                  <a:schemeClr val="accent5">
                    <a:lumMod val="75000"/>
                  </a:schemeClr>
                </a:solidFill>
                <a:latin typeface="Comic Sans MS" panose="030F0702030302020204" pitchFamily="66" charset="0"/>
              </a:rPr>
              <a:t>(Mateo 12:41)</a:t>
            </a:r>
          </a:p>
        </p:txBody>
      </p:sp>
      <p:sp>
        <p:nvSpPr>
          <p:cNvPr id="6" name="CuadroTexto 5">
            <a:extLst>
              <a:ext uri="{FF2B5EF4-FFF2-40B4-BE49-F238E27FC236}">
                <a16:creationId xmlns:a16="http://schemas.microsoft.com/office/drawing/2014/main" id="{52BA9C7B-633A-1592-CEC6-47C360DEC47F}"/>
              </a:ext>
            </a:extLst>
          </p:cNvPr>
          <p:cNvSpPr txBox="1"/>
          <p:nvPr/>
        </p:nvSpPr>
        <p:spPr>
          <a:xfrm>
            <a:off x="228599" y="1470852"/>
            <a:ext cx="6028625" cy="1938992"/>
          </a:xfrm>
          <a:prstGeom prst="rect">
            <a:avLst/>
          </a:prstGeom>
          <a:noFill/>
        </p:spPr>
        <p:txBody>
          <a:bodyPr wrap="square" rtlCol="0">
            <a:spAutoFit/>
          </a:bodyPr>
          <a:lstStyle/>
          <a:p>
            <a:pPr>
              <a:spcBef>
                <a:spcPts val="600"/>
              </a:spcBef>
            </a:pPr>
            <a:r>
              <a:rPr lang="es-ES" sz="2000" b="1" dirty="0"/>
              <a:t>El libro de Jonás solo nos ofrece el resumen del mensaje a Nínive: “De aquí a cuarenta días Nínive será destruida” (Jon. 3:4). Pero, tanto la reacción de los ninivitas como la del propio Jonás, implican que incluía también la posibilidad de evitar esa destrucción (Jon. 3:9; 4:2).</a:t>
            </a:r>
          </a:p>
        </p:txBody>
      </p:sp>
      <p:pic>
        <p:nvPicPr>
          <p:cNvPr id="4" name="Imagen 3" descr="Un dibujo de una persona&#10;&#10;El contenido generado por IA puede ser incorrecto.">
            <a:extLst>
              <a:ext uri="{FF2B5EF4-FFF2-40B4-BE49-F238E27FC236}">
                <a16:creationId xmlns:a16="http://schemas.microsoft.com/office/drawing/2014/main" id="{8B335487-5FAF-CB1E-2331-A756637A98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2700" y="1415671"/>
            <a:ext cx="2784909" cy="2088682"/>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a caricatura de una persona&#10;&#10;El contenido generado por IA puede ser incorrecto.">
            <a:extLst>
              <a:ext uri="{FF2B5EF4-FFF2-40B4-BE49-F238E27FC236}">
                <a16:creationId xmlns:a16="http://schemas.microsoft.com/office/drawing/2014/main" id="{F45ECC5C-85A0-898C-C46E-655A60332B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53085" y="1415671"/>
            <a:ext cx="2784909" cy="2088682"/>
          </a:xfrm>
          <a:prstGeom prst="snip2DiagRect">
            <a:avLst>
              <a:gd name="adj1" fmla="val 16947"/>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hablando por micrófono&#10;&#10;El contenido generado por IA puede ser incorrecto.">
            <a:extLst>
              <a:ext uri="{FF2B5EF4-FFF2-40B4-BE49-F238E27FC236}">
                <a16:creationId xmlns:a16="http://schemas.microsoft.com/office/drawing/2014/main" id="{8967D3CC-671F-B1B3-AB23-33670D4EBEC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40766" y="3640466"/>
            <a:ext cx="2297228" cy="3065386"/>
          </a:xfrm>
          <a:prstGeom prst="snip2DiagRect">
            <a:avLst>
              <a:gd name="adj1" fmla="val 22256"/>
              <a:gd name="adj2" fmla="val 39351"/>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hombre con los brazos abiertos&#10;&#10;El contenido generado por IA puede ser incorrecto.">
            <a:extLst>
              <a:ext uri="{FF2B5EF4-FFF2-40B4-BE49-F238E27FC236}">
                <a16:creationId xmlns:a16="http://schemas.microsoft.com/office/drawing/2014/main" id="{197A4CA0-F592-F6D4-C542-DEE68E5F8CF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8599" y="4309972"/>
            <a:ext cx="2562225" cy="2333625"/>
          </a:xfrm>
          <a:prstGeom prst="snip2DiagRect">
            <a:avLst>
              <a:gd name="adj1" fmla="val 32864"/>
              <a:gd name="adj2" fmla="val 10347"/>
            </a:avLst>
          </a:prstGeom>
          <a:solidFill>
            <a:srgbClr val="FFFFFF">
              <a:shade val="85000"/>
            </a:srgbClr>
          </a:solidFill>
          <a:ln w="57150" cap="sq">
            <a:solidFill>
              <a:srgbClr val="38AA3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26D8B3C5-89DE-9107-62DE-2C2349DB15E0}"/>
              </a:ext>
            </a:extLst>
          </p:cNvPr>
          <p:cNvSpPr txBox="1"/>
          <p:nvPr/>
        </p:nvSpPr>
        <p:spPr>
          <a:xfrm>
            <a:off x="2867125" y="4335273"/>
            <a:ext cx="6758138" cy="1015663"/>
          </a:xfrm>
          <a:prstGeom prst="rect">
            <a:avLst/>
          </a:prstGeom>
          <a:noFill/>
        </p:spPr>
        <p:txBody>
          <a:bodyPr wrap="square">
            <a:spAutoFit/>
          </a:bodyPr>
          <a:lstStyle/>
          <a:p>
            <a:pPr>
              <a:spcBef>
                <a:spcPts val="600"/>
              </a:spcBef>
            </a:pPr>
            <a:r>
              <a:rPr lang="es-ES" sz="2000" b="1" dirty="0"/>
              <a:t>Habrá muchos que se arrepientan. Pero la destrucción final no depende de la decisión de una sola generación. Lo que Dios va a destruir es el mal.</a:t>
            </a:r>
          </a:p>
        </p:txBody>
      </p:sp>
      <p:sp>
        <p:nvSpPr>
          <p:cNvPr id="16" name="CuadroTexto 15">
            <a:extLst>
              <a:ext uri="{FF2B5EF4-FFF2-40B4-BE49-F238E27FC236}">
                <a16:creationId xmlns:a16="http://schemas.microsoft.com/office/drawing/2014/main" id="{4A32656E-6237-D6CA-51B1-80C150115B74}"/>
              </a:ext>
            </a:extLst>
          </p:cNvPr>
          <p:cNvSpPr txBox="1"/>
          <p:nvPr/>
        </p:nvSpPr>
        <p:spPr>
          <a:xfrm>
            <a:off x="228599" y="3553994"/>
            <a:ext cx="8828772" cy="707886"/>
          </a:xfrm>
          <a:prstGeom prst="rect">
            <a:avLst/>
          </a:prstGeom>
          <a:noFill/>
        </p:spPr>
        <p:txBody>
          <a:bodyPr wrap="square">
            <a:spAutoFit/>
          </a:bodyPr>
          <a:lstStyle/>
          <a:p>
            <a:pPr>
              <a:spcBef>
                <a:spcPts val="600"/>
              </a:spcBef>
            </a:pPr>
            <a:r>
              <a:rPr lang="es-ES" sz="2000" b="1" dirty="0"/>
              <a:t>¿Puede ocurrir esto mismo con el mensaje de la lluvia tardía? ¿Es posible que todo el mundo se arrepienta, y Dios no destruya nuestro planeta?</a:t>
            </a:r>
          </a:p>
        </p:txBody>
      </p:sp>
      <p:sp>
        <p:nvSpPr>
          <p:cNvPr id="7" name="CuadroTexto 6">
            <a:extLst>
              <a:ext uri="{FF2B5EF4-FFF2-40B4-BE49-F238E27FC236}">
                <a16:creationId xmlns:a16="http://schemas.microsoft.com/office/drawing/2014/main" id="{3F31BE63-84CC-7C8A-B1F0-3007A1E685CB}"/>
              </a:ext>
            </a:extLst>
          </p:cNvPr>
          <p:cNvSpPr txBox="1"/>
          <p:nvPr/>
        </p:nvSpPr>
        <p:spPr>
          <a:xfrm>
            <a:off x="2867124" y="5442329"/>
            <a:ext cx="6758137" cy="1323439"/>
          </a:xfrm>
          <a:prstGeom prst="rect">
            <a:avLst/>
          </a:prstGeom>
          <a:noFill/>
        </p:spPr>
        <p:txBody>
          <a:bodyPr wrap="square">
            <a:spAutoFit/>
          </a:bodyPr>
          <a:lstStyle/>
          <a:p>
            <a:pPr>
              <a:spcBef>
                <a:spcPts val="600"/>
              </a:spcBef>
            </a:pPr>
            <a:r>
              <a:rPr lang="es-ES" sz="2000" b="1" dirty="0"/>
              <a:t>Al igual que las profecías que anunciaban la llegada del Salvador no eran condicionales; las concernientes a la destrucción del mal tampoco son condicionales. El mal debe de dejar de existir.</a:t>
            </a:r>
          </a:p>
        </p:txBody>
      </p:sp>
    </p:spTree>
    <p:extLst>
      <p:ext uri="{BB962C8B-B14F-4D97-AF65-F5344CB8AC3E}">
        <p14:creationId xmlns:p14="http://schemas.microsoft.com/office/powerpoint/2010/main" val="27514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upLeft)">
                                      <p:cBhvr>
                                        <p:cTn id="21" dur="500"/>
                                        <p:tgtEl>
                                          <p:spTgt spid="4"/>
                                        </p:tgtEl>
                                      </p:cBhvr>
                                    </p:animEffect>
                                  </p:childTnLst>
                                </p:cTn>
                              </p:par>
                              <p:par>
                                <p:cTn id="22" presetID="18" presetClass="entr" presetSubtype="3"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upRigh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9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0"/>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D37BC9-467E-1E80-5551-A261957CC4F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0A59A56-96CE-624A-C429-23EFC7122418}"/>
              </a:ext>
            </a:extLst>
          </p:cNvPr>
          <p:cNvSpPr txBox="1"/>
          <p:nvPr/>
        </p:nvSpPr>
        <p:spPr>
          <a:xfrm>
            <a:off x="3005847" y="1331418"/>
            <a:ext cx="6332706" cy="3785652"/>
          </a:xfrm>
          <a:prstGeom prst="rect">
            <a:avLst/>
          </a:prstGeom>
          <a:noFill/>
        </p:spPr>
        <p:txBody>
          <a:bodyPr wrap="square">
            <a:spAutoFit/>
          </a:bodyPr>
          <a:lstStyle/>
          <a:p>
            <a:pPr algn="ctr"/>
            <a:r>
              <a:rPr lang="es-ES" sz="8000" b="1" spc="300" dirty="0">
                <a:ln w="12700">
                  <a:solidFill>
                    <a:schemeClr val="tx2">
                      <a:lumMod val="50000"/>
                    </a:schemeClr>
                  </a:solidFill>
                  <a:prstDash val="solid"/>
                </a:ln>
                <a:pattFill prst="narHorz">
                  <a:fgClr>
                    <a:schemeClr val="tx2">
                      <a:lumMod val="60000"/>
                      <a:lumOff val="40000"/>
                    </a:schemeClr>
                  </a:fgClr>
                  <a:bgClr>
                    <a:srgbClr val="D9E6FF"/>
                  </a:bgClr>
                </a:pattFill>
                <a:effectLst>
                  <a:glow rad="50800">
                    <a:schemeClr val="tx2"/>
                  </a:glow>
                  <a:innerShdw blurRad="177800">
                    <a:schemeClr val="accent3">
                      <a:lumMod val="50000"/>
                    </a:schemeClr>
                  </a:innerShdw>
                </a:effectLst>
              </a:rPr>
              <a:t>IMÁGENES DE BABILONIA</a:t>
            </a:r>
          </a:p>
        </p:txBody>
      </p:sp>
      <p:sp>
        <p:nvSpPr>
          <p:cNvPr id="6" name="Forma libre: forma 5">
            <a:extLst>
              <a:ext uri="{FF2B5EF4-FFF2-40B4-BE49-F238E27FC236}">
                <a16:creationId xmlns:a16="http://schemas.microsoft.com/office/drawing/2014/main" id="{5F65A2E4-884E-653B-C7EE-28DD86FBB54C}"/>
              </a:ext>
            </a:extLst>
          </p:cNvPr>
          <p:cNvSpPr/>
          <p:nvPr/>
        </p:nvSpPr>
        <p:spPr>
          <a:xfrm>
            <a:off x="544749" y="437745"/>
            <a:ext cx="1994170" cy="1974715"/>
          </a:xfrm>
          <a:custGeom>
            <a:avLst/>
            <a:gdLst>
              <a:gd name="connsiteX0" fmla="*/ 0 w 1994170"/>
              <a:gd name="connsiteY0" fmla="*/ 1974715 h 1974715"/>
              <a:gd name="connsiteX1" fmla="*/ 1994170 w 1994170"/>
              <a:gd name="connsiteY1" fmla="*/ 1974715 h 1974715"/>
              <a:gd name="connsiteX2" fmla="*/ 1994170 w 1994170"/>
              <a:gd name="connsiteY2" fmla="*/ 0 h 1974715"/>
              <a:gd name="connsiteX3" fmla="*/ 1352145 w 1994170"/>
              <a:gd name="connsiteY3" fmla="*/ 0 h 1974715"/>
              <a:gd name="connsiteX4" fmla="*/ 9728 w 1994170"/>
              <a:gd name="connsiteY4" fmla="*/ 1284051 h 1974715"/>
              <a:gd name="connsiteX5" fmla="*/ 0 w 1994170"/>
              <a:gd name="connsiteY5" fmla="*/ 1974715 h 197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170" h="1974715">
                <a:moveTo>
                  <a:pt x="0" y="1974715"/>
                </a:moveTo>
                <a:lnTo>
                  <a:pt x="1994170" y="1974715"/>
                </a:lnTo>
                <a:lnTo>
                  <a:pt x="1994170" y="0"/>
                </a:lnTo>
                <a:lnTo>
                  <a:pt x="1352145" y="0"/>
                </a:lnTo>
                <a:lnTo>
                  <a:pt x="9728" y="1284051"/>
                </a:lnTo>
                <a:lnTo>
                  <a:pt x="0" y="1974715"/>
                </a:lnTo>
                <a:close/>
              </a:path>
            </a:pathLst>
          </a:custGeom>
          <a:blipFill dpi="0" rotWithShape="1">
            <a:blip r:embed="rId3" cstate="print">
              <a:extLst>
                <a:ext uri="{28A0092B-C50C-407E-A947-70E740481C1C}">
                  <a14:useLocalDpi xmlns:a14="http://schemas.microsoft.com/office/drawing/2010/main"/>
                </a:ext>
              </a:extLst>
            </a:blip>
            <a:srcRect/>
            <a:stretch>
              <a:fillRect l="-1951" t="-43033" r="-32195" b="-1347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Forma libre: forma 6">
            <a:extLst>
              <a:ext uri="{FF2B5EF4-FFF2-40B4-BE49-F238E27FC236}">
                <a16:creationId xmlns:a16="http://schemas.microsoft.com/office/drawing/2014/main" id="{5E953898-3086-8F9B-BD35-7E03FC26FD34}"/>
              </a:ext>
            </a:extLst>
          </p:cNvPr>
          <p:cNvSpPr/>
          <p:nvPr/>
        </p:nvSpPr>
        <p:spPr>
          <a:xfrm rot="10800000">
            <a:off x="9617412" y="4376970"/>
            <a:ext cx="1994170" cy="1974715"/>
          </a:xfrm>
          <a:custGeom>
            <a:avLst/>
            <a:gdLst>
              <a:gd name="connsiteX0" fmla="*/ 0 w 1994170"/>
              <a:gd name="connsiteY0" fmla="*/ 1974715 h 1974715"/>
              <a:gd name="connsiteX1" fmla="*/ 1994170 w 1994170"/>
              <a:gd name="connsiteY1" fmla="*/ 1974715 h 1974715"/>
              <a:gd name="connsiteX2" fmla="*/ 1994170 w 1994170"/>
              <a:gd name="connsiteY2" fmla="*/ 0 h 1974715"/>
              <a:gd name="connsiteX3" fmla="*/ 1352145 w 1994170"/>
              <a:gd name="connsiteY3" fmla="*/ 0 h 1974715"/>
              <a:gd name="connsiteX4" fmla="*/ 9728 w 1994170"/>
              <a:gd name="connsiteY4" fmla="*/ 1284051 h 1974715"/>
              <a:gd name="connsiteX5" fmla="*/ 0 w 1994170"/>
              <a:gd name="connsiteY5" fmla="*/ 1974715 h 197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170" h="1974715">
                <a:moveTo>
                  <a:pt x="0" y="1974715"/>
                </a:moveTo>
                <a:lnTo>
                  <a:pt x="1994170" y="1974715"/>
                </a:lnTo>
                <a:lnTo>
                  <a:pt x="1994170" y="0"/>
                </a:lnTo>
                <a:lnTo>
                  <a:pt x="1352145" y="0"/>
                </a:lnTo>
                <a:lnTo>
                  <a:pt x="9728" y="1284051"/>
                </a:lnTo>
                <a:lnTo>
                  <a:pt x="0" y="1974715"/>
                </a:lnTo>
                <a:close/>
              </a:path>
            </a:pathLst>
          </a:custGeom>
          <a:blipFill dpi="0" rotWithShape="1">
            <a:blip r:embed="rId4" cstate="print">
              <a:extLst>
                <a:ext uri="{28A0092B-C50C-407E-A947-70E740481C1C}">
                  <a14:useLocalDpi xmlns:a14="http://schemas.microsoft.com/office/drawing/2010/main"/>
                </a:ext>
              </a:extLst>
            </a:blip>
            <a:srcRect/>
            <a:stretch>
              <a:fillRect l="-16016" r="-160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orma libre: forma 8">
            <a:extLst>
              <a:ext uri="{FF2B5EF4-FFF2-40B4-BE49-F238E27FC236}">
                <a16:creationId xmlns:a16="http://schemas.microsoft.com/office/drawing/2014/main" id="{F01F5577-95AD-0846-4A5B-ECF938F633A2}"/>
              </a:ext>
            </a:extLst>
          </p:cNvPr>
          <p:cNvSpPr/>
          <p:nvPr/>
        </p:nvSpPr>
        <p:spPr>
          <a:xfrm>
            <a:off x="8920265" y="398834"/>
            <a:ext cx="2675106" cy="1468877"/>
          </a:xfrm>
          <a:custGeom>
            <a:avLst/>
            <a:gdLst>
              <a:gd name="connsiteX0" fmla="*/ 2675106 w 2675106"/>
              <a:gd name="connsiteY0" fmla="*/ 0 h 1468877"/>
              <a:gd name="connsiteX1" fmla="*/ 2675106 w 2675106"/>
              <a:gd name="connsiteY1" fmla="*/ 1468877 h 1468877"/>
              <a:gd name="connsiteX2" fmla="*/ 1682885 w 2675106"/>
              <a:gd name="connsiteY2" fmla="*/ 1468877 h 1468877"/>
              <a:gd name="connsiteX3" fmla="*/ 0 w 2675106"/>
              <a:gd name="connsiteY3" fmla="*/ 447472 h 1468877"/>
              <a:gd name="connsiteX4" fmla="*/ 0 w 2675106"/>
              <a:gd name="connsiteY4" fmla="*/ 0 h 1468877"/>
              <a:gd name="connsiteX5" fmla="*/ 2675106 w 2675106"/>
              <a:gd name="connsiteY5" fmla="*/ 0 h 1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06" h="1468877">
                <a:moveTo>
                  <a:pt x="2675106" y="0"/>
                </a:moveTo>
                <a:lnTo>
                  <a:pt x="2675106" y="1468877"/>
                </a:lnTo>
                <a:lnTo>
                  <a:pt x="1682885" y="1468877"/>
                </a:lnTo>
                <a:lnTo>
                  <a:pt x="0" y="447472"/>
                </a:lnTo>
                <a:lnTo>
                  <a:pt x="0" y="0"/>
                </a:lnTo>
                <a:lnTo>
                  <a:pt x="2675106" y="0"/>
                </a:lnTo>
                <a:close/>
              </a:path>
            </a:pathLst>
          </a:custGeom>
          <a:blipFill dpi="0" rotWithShape="1">
            <a:blip r:embed="rId5" cstate="print">
              <a:extLst>
                <a:ext uri="{28A0092B-C50C-407E-A947-70E740481C1C}">
                  <a14:useLocalDpi xmlns:a14="http://schemas.microsoft.com/office/drawing/2010/main"/>
                </a:ext>
              </a:extLst>
            </a:blip>
            <a:srcRect/>
            <a:stretch>
              <a:fillRect l="-364" t="-32957" r="-606" b="-49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Forma libre: forma 9">
            <a:extLst>
              <a:ext uri="{FF2B5EF4-FFF2-40B4-BE49-F238E27FC236}">
                <a16:creationId xmlns:a16="http://schemas.microsoft.com/office/drawing/2014/main" id="{1F1C659C-6299-446A-6FE3-CA0A7719EBF6}"/>
              </a:ext>
            </a:extLst>
          </p:cNvPr>
          <p:cNvSpPr/>
          <p:nvPr/>
        </p:nvSpPr>
        <p:spPr>
          <a:xfrm rot="10800000">
            <a:off x="505837" y="4776281"/>
            <a:ext cx="2859933" cy="1660185"/>
          </a:xfrm>
          <a:custGeom>
            <a:avLst/>
            <a:gdLst>
              <a:gd name="connsiteX0" fmla="*/ 2675106 w 2675106"/>
              <a:gd name="connsiteY0" fmla="*/ 0 h 1468877"/>
              <a:gd name="connsiteX1" fmla="*/ 2675106 w 2675106"/>
              <a:gd name="connsiteY1" fmla="*/ 1468877 h 1468877"/>
              <a:gd name="connsiteX2" fmla="*/ 1682885 w 2675106"/>
              <a:gd name="connsiteY2" fmla="*/ 1468877 h 1468877"/>
              <a:gd name="connsiteX3" fmla="*/ 0 w 2675106"/>
              <a:gd name="connsiteY3" fmla="*/ 447472 h 1468877"/>
              <a:gd name="connsiteX4" fmla="*/ 0 w 2675106"/>
              <a:gd name="connsiteY4" fmla="*/ 0 h 1468877"/>
              <a:gd name="connsiteX5" fmla="*/ 2675106 w 2675106"/>
              <a:gd name="connsiteY5" fmla="*/ 0 h 1468877"/>
              <a:gd name="connsiteX0" fmla="*/ 2675106 w 2675106"/>
              <a:gd name="connsiteY0" fmla="*/ 0 h 1468877"/>
              <a:gd name="connsiteX1" fmla="*/ 2675106 w 2675106"/>
              <a:gd name="connsiteY1" fmla="*/ 1468877 h 1468877"/>
              <a:gd name="connsiteX2" fmla="*/ 1682885 w 2675106"/>
              <a:gd name="connsiteY2" fmla="*/ 1468877 h 1468877"/>
              <a:gd name="connsiteX3" fmla="*/ 9098 w 2675106"/>
              <a:gd name="connsiteY3" fmla="*/ 473292 h 1468877"/>
              <a:gd name="connsiteX4" fmla="*/ 0 w 2675106"/>
              <a:gd name="connsiteY4" fmla="*/ 0 h 1468877"/>
              <a:gd name="connsiteX5" fmla="*/ 2675106 w 2675106"/>
              <a:gd name="connsiteY5" fmla="*/ 0 h 14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06" h="1468877">
                <a:moveTo>
                  <a:pt x="2675106" y="0"/>
                </a:moveTo>
                <a:lnTo>
                  <a:pt x="2675106" y="1468877"/>
                </a:lnTo>
                <a:lnTo>
                  <a:pt x="1682885" y="1468877"/>
                </a:lnTo>
                <a:lnTo>
                  <a:pt x="9098" y="473292"/>
                </a:lnTo>
                <a:lnTo>
                  <a:pt x="0" y="0"/>
                </a:lnTo>
                <a:lnTo>
                  <a:pt x="2675106" y="0"/>
                </a:lnTo>
                <a:close/>
              </a:path>
            </a:pathLst>
          </a:custGeom>
          <a:blipFill dpi="0" rotWithShape="1">
            <a:blip r:embed="rId6" cstate="print">
              <a:extLst>
                <a:ext uri="{28A0092B-C50C-407E-A947-70E740481C1C}">
                  <a14:useLocalDpi xmlns:a14="http://schemas.microsoft.com/office/drawing/2010/main"/>
                </a:ext>
              </a:extLst>
            </a:blip>
            <a:srcRect/>
            <a:stretch>
              <a:fillRect l="1361" t="-9793" r="-1361" b="-1940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1349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A4ED8FE9-1F66-9445-10D3-3AF7C7FDA46F}"/>
              </a:ext>
            </a:extLst>
          </p:cNvPr>
          <p:cNvSpPr>
            <a:spLocks noGrp="1" noRot="1" noMove="1" noResize="1" noEditPoints="1" noAdjustHandles="1" noChangeArrowheads="1" noChangeShapeType="1"/>
          </p:cNvSpPr>
          <p:nvPr/>
        </p:nvSpPr>
        <p:spPr>
          <a:xfrm>
            <a:off x="0" y="0"/>
            <a:ext cx="12192000" cy="1789629"/>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1E217A-46E7-031D-8ADD-2DC131436511}"/>
              </a:ext>
            </a:extLst>
          </p:cNvPr>
          <p:cNvSpPr txBox="1"/>
          <p:nvPr/>
        </p:nvSpPr>
        <p:spPr>
          <a:xfrm>
            <a:off x="0" y="-47625"/>
            <a:ext cx="12192000" cy="769441"/>
          </a:xfrm>
          <a:prstGeom prst="rect">
            <a:avLst/>
          </a:prstGeom>
          <a:noFill/>
        </p:spPr>
        <p:txBody>
          <a:bodyPr wrap="square">
            <a:spAutoFit/>
            <a:scene3d>
              <a:camera prst="orthographicFront"/>
              <a:lightRig rig="flat" dir="t"/>
            </a:scene3d>
            <a:sp3d extrusionH="57150" contourW="19050">
              <a:bevelT w="38100" h="38100"/>
              <a:contourClr>
                <a:schemeClr val="accent2">
                  <a:lumMod val="75000"/>
                </a:schemeClr>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UNA SOCIEDAD DESAFIANTE</a:t>
            </a:r>
          </a:p>
        </p:txBody>
      </p:sp>
      <p:sp>
        <p:nvSpPr>
          <p:cNvPr id="5" name="CuadroTexto 4">
            <a:extLst>
              <a:ext uri="{FF2B5EF4-FFF2-40B4-BE49-F238E27FC236}">
                <a16:creationId xmlns:a16="http://schemas.microsoft.com/office/drawing/2014/main" id="{88502AE6-20FD-D045-B2F7-6A4998B463FD}"/>
              </a:ext>
            </a:extLst>
          </p:cNvPr>
          <p:cNvSpPr txBox="1"/>
          <p:nvPr/>
        </p:nvSpPr>
        <p:spPr>
          <a:xfrm>
            <a:off x="0" y="541675"/>
            <a:ext cx="12192000" cy="1200329"/>
          </a:xfrm>
          <a:prstGeom prst="rect">
            <a:avLst/>
          </a:prstGeom>
          <a:noFill/>
        </p:spPr>
        <p:txBody>
          <a:bodyPr wrap="square">
            <a:spAutoFit/>
          </a:bodyPr>
          <a:lstStyle/>
          <a:p>
            <a:pPr algn="ctr"/>
            <a:r>
              <a:rPr lang="es-ES" b="1" dirty="0">
                <a:solidFill>
                  <a:schemeClr val="accent4">
                    <a:lumMod val="60000"/>
                    <a:lumOff val="40000"/>
                  </a:schemeClr>
                </a:solidFill>
                <a:effectLst>
                  <a:glow rad="88900">
                    <a:srgbClr val="36174D"/>
                  </a:glow>
                  <a:outerShdw blurRad="38100" dist="38100" dir="2700000" algn="tl">
                    <a:srgbClr val="000000">
                      <a:alpha val="43137"/>
                    </a:srgbClr>
                  </a:outerShdw>
                </a:effectLst>
                <a:latin typeface="Comic Sans MS" panose="030F0702030302020204" pitchFamily="66" charset="0"/>
              </a:rPr>
              <a:t>“sino que contra el Señor del cielo te has ensoberbecido, e hiciste traer delante de ti los vasos de su casa, y tú y tus grandes, tus mujeres y tus concubinas, bebisteis vino en ellos; además de esto, diste alabanza a dioses de plata y oro, de bronce, de hierro, de madera y de piedra, que ni ven, ni oyen, ni saben; y al Dios en cuya mano está tu vida, y cuyos son todos tus caminos, nunca honraste” </a:t>
            </a:r>
            <a:r>
              <a:rPr lang="es-ES" sz="1400" b="1" dirty="0">
                <a:solidFill>
                  <a:schemeClr val="accent4">
                    <a:lumMod val="60000"/>
                    <a:lumOff val="40000"/>
                  </a:schemeClr>
                </a:solidFill>
                <a:effectLst>
                  <a:glow rad="88900">
                    <a:srgbClr val="36174D"/>
                  </a:glow>
                  <a:outerShdw blurRad="38100" dist="38100" dir="2700000" algn="tl">
                    <a:srgbClr val="000000">
                      <a:alpha val="43137"/>
                    </a:srgbClr>
                  </a:outerShdw>
                </a:effectLst>
                <a:latin typeface="Comic Sans MS" panose="030F0702030302020204" pitchFamily="66" charset="0"/>
              </a:rPr>
              <a:t>(Daniel 5:23)</a:t>
            </a:r>
          </a:p>
        </p:txBody>
      </p:sp>
      <p:sp>
        <p:nvSpPr>
          <p:cNvPr id="6" name="CuadroTexto 5">
            <a:extLst>
              <a:ext uri="{FF2B5EF4-FFF2-40B4-BE49-F238E27FC236}">
                <a16:creationId xmlns:a16="http://schemas.microsoft.com/office/drawing/2014/main" id="{ABB4183A-FA40-3087-4454-FAD30CB1808C}"/>
              </a:ext>
            </a:extLst>
          </p:cNvPr>
          <p:cNvSpPr txBox="1"/>
          <p:nvPr/>
        </p:nvSpPr>
        <p:spPr>
          <a:xfrm>
            <a:off x="247649" y="5826613"/>
            <a:ext cx="8168763" cy="1015663"/>
          </a:xfrm>
          <a:prstGeom prst="rect">
            <a:avLst/>
          </a:prstGeom>
          <a:noFill/>
        </p:spPr>
        <p:txBody>
          <a:bodyPr wrap="square" rtlCol="0">
            <a:spAutoFit/>
          </a:bodyPr>
          <a:lstStyle/>
          <a:p>
            <a:pPr>
              <a:spcBef>
                <a:spcPts val="600"/>
              </a:spcBef>
            </a:pPr>
            <a:r>
              <a:rPr lang="es-ES" sz="2000" b="1" dirty="0"/>
              <a:t>Lo que determinará nuestra salvación o nuestra condenación no es nuestro conocimiento de Dios, sino nuestra respuesta a ese conocimiento.</a:t>
            </a:r>
          </a:p>
        </p:txBody>
      </p:sp>
      <p:graphicFrame>
        <p:nvGraphicFramePr>
          <p:cNvPr id="9" name="Diagrama 8">
            <a:extLst>
              <a:ext uri="{FF2B5EF4-FFF2-40B4-BE49-F238E27FC236}">
                <a16:creationId xmlns:a16="http://schemas.microsoft.com/office/drawing/2014/main" id="{4C96F25E-CE6A-4357-25FB-4811F3F2F4B7}"/>
              </a:ext>
            </a:extLst>
          </p:cNvPr>
          <p:cNvGraphicFramePr/>
          <p:nvPr>
            <p:extLst>
              <p:ext uri="{D42A27DB-BD31-4B8C-83A1-F6EECF244321}">
                <p14:modId xmlns:p14="http://schemas.microsoft.com/office/powerpoint/2010/main" val="3471626902"/>
              </p:ext>
            </p:extLst>
          </p:nvPr>
        </p:nvGraphicFramePr>
        <p:xfrm>
          <a:off x="247650" y="4152513"/>
          <a:ext cx="8168763" cy="1590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2D68DD0D-FC69-CC5B-9051-B5E162BB09D6}"/>
              </a:ext>
            </a:extLst>
          </p:cNvPr>
          <p:cNvSpPr txBox="1"/>
          <p:nvPr/>
        </p:nvSpPr>
        <p:spPr>
          <a:xfrm>
            <a:off x="247650" y="1828800"/>
            <a:ext cx="8296582" cy="1323439"/>
          </a:xfrm>
          <a:prstGeom prst="rect">
            <a:avLst/>
          </a:prstGeom>
          <a:noFill/>
        </p:spPr>
        <p:txBody>
          <a:bodyPr wrap="square" rtlCol="0">
            <a:spAutoFit/>
          </a:bodyPr>
          <a:lstStyle/>
          <a:p>
            <a:pPr>
              <a:spcBef>
                <a:spcPts val="600"/>
              </a:spcBef>
            </a:pPr>
            <a:r>
              <a:rPr lang="es-ES" sz="2000" b="1" dirty="0"/>
              <a:t>Finalmente, Nínive volvió a sus pecados y fue destruida por una alianza de medos y babilonios. Poco después Babilonia se convirtió en el imperio mundial indiscutible. Nabucodonosor se rindió a Dios y prosperó. Pero sus descendientes fueron débiles, y el imperio decayó.</a:t>
            </a:r>
          </a:p>
        </p:txBody>
      </p:sp>
      <p:pic>
        <p:nvPicPr>
          <p:cNvPr id="4" name="Imagen 3" descr="Un dibujo de una persona&#10;&#10;El contenido generado por IA puede ser incorrecto.">
            <a:extLst>
              <a:ext uri="{FF2B5EF4-FFF2-40B4-BE49-F238E27FC236}">
                <a16:creationId xmlns:a16="http://schemas.microsoft.com/office/drawing/2014/main" id="{A0B05976-E9BC-6C1B-385C-13DABA41E7B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l="1273" b="1448"/>
          <a:stretch>
            <a:fillRect/>
          </a:stretch>
        </p:blipFill>
        <p:spPr>
          <a:xfrm>
            <a:off x="8673186" y="1897626"/>
            <a:ext cx="3352768" cy="4861076"/>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1DD2730-1861-C347-EAD7-81D260647C96}"/>
              </a:ext>
            </a:extLst>
          </p:cNvPr>
          <p:cNvSpPr txBox="1"/>
          <p:nvPr/>
        </p:nvSpPr>
        <p:spPr>
          <a:xfrm>
            <a:off x="247649" y="3115210"/>
            <a:ext cx="8296582" cy="1015663"/>
          </a:xfrm>
          <a:prstGeom prst="rect">
            <a:avLst/>
          </a:prstGeom>
          <a:noFill/>
        </p:spPr>
        <p:txBody>
          <a:bodyPr wrap="square">
            <a:spAutoFit/>
          </a:bodyPr>
          <a:lstStyle/>
          <a:p>
            <a:pPr>
              <a:spcBef>
                <a:spcPts val="600"/>
              </a:spcBef>
            </a:pPr>
            <a:r>
              <a:rPr lang="es-ES" sz="2000" b="1" dirty="0"/>
              <a:t>Tal como se lo recordó Daniel, </a:t>
            </a:r>
            <a:r>
              <a:rPr lang="es-ES" sz="2000" b="1" dirty="0" err="1"/>
              <a:t>Belsasar</a:t>
            </a:r>
            <a:r>
              <a:rPr lang="es-ES" sz="2000" b="1" dirty="0"/>
              <a:t> conocía la experiencia de Nabucodonosor, y tuvo oportunidad de conocer a Dios como él</a:t>
            </a:r>
            <a:br>
              <a:rPr lang="es-ES" sz="2000" b="1" dirty="0"/>
            </a:br>
            <a:r>
              <a:rPr lang="es-ES" sz="2000" b="1" dirty="0"/>
              <a:t>(</a:t>
            </a:r>
            <a:r>
              <a:rPr lang="es-ES" sz="2000" b="1" dirty="0" err="1"/>
              <a:t>Dn</a:t>
            </a:r>
            <a:r>
              <a:rPr lang="es-ES" sz="2000" b="1" dirty="0"/>
              <a:t>. 5:18-23). Pero…</a:t>
            </a:r>
          </a:p>
        </p:txBody>
      </p:sp>
    </p:spTree>
    <p:extLst>
      <p:ext uri="{BB962C8B-B14F-4D97-AF65-F5344CB8AC3E}">
        <p14:creationId xmlns:p14="http://schemas.microsoft.com/office/powerpoint/2010/main" val="188757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9">
                                            <p:graphicEl>
                                              <a:dgm id="{F7EA6F3E-4ADC-4CEC-8B16-B149F878C996}"/>
                                            </p:graphicEl>
                                          </p:spTgt>
                                        </p:tgtEl>
                                        <p:attrNameLst>
                                          <p:attrName>style.visibility</p:attrName>
                                        </p:attrNameLst>
                                      </p:cBhvr>
                                      <p:to>
                                        <p:strVal val="visible"/>
                                      </p:to>
                                    </p:set>
                                    <p:animEffect transition="in" filter="wheel(4)">
                                      <p:cBhvr>
                                        <p:cTn id="40" dur="1000"/>
                                        <p:tgtEl>
                                          <p:spTgt spid="9">
                                            <p:graphicEl>
                                              <a:dgm id="{F7EA6F3E-4ADC-4CEC-8B16-B149F878C996}"/>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grpId="0" nodeType="clickEffect">
                                  <p:stCondLst>
                                    <p:cond delay="0"/>
                                  </p:stCondLst>
                                  <p:childTnLst>
                                    <p:set>
                                      <p:cBhvr>
                                        <p:cTn id="44" dur="1" fill="hold">
                                          <p:stCondLst>
                                            <p:cond delay="0"/>
                                          </p:stCondLst>
                                        </p:cTn>
                                        <p:tgtEl>
                                          <p:spTgt spid="9">
                                            <p:graphicEl>
                                              <a:dgm id="{438DA296-FC31-4185-8C9B-363A97B0DCAE}"/>
                                            </p:graphicEl>
                                          </p:spTgt>
                                        </p:tgtEl>
                                        <p:attrNameLst>
                                          <p:attrName>style.visibility</p:attrName>
                                        </p:attrNameLst>
                                      </p:cBhvr>
                                      <p:to>
                                        <p:strVal val="visible"/>
                                      </p:to>
                                    </p:set>
                                    <p:anim calcmode="lin" valueType="num">
                                      <p:cBhvr>
                                        <p:cTn id="45" dur="500" fill="hold"/>
                                        <p:tgtEl>
                                          <p:spTgt spid="9">
                                            <p:graphicEl>
                                              <a:dgm id="{438DA296-FC31-4185-8C9B-363A97B0DCAE}"/>
                                            </p:graphicEl>
                                          </p:spTgt>
                                        </p:tgtEl>
                                        <p:attrNameLst>
                                          <p:attrName>ppt_x</p:attrName>
                                        </p:attrNameLst>
                                      </p:cBhvr>
                                      <p:tavLst>
                                        <p:tav tm="0">
                                          <p:val>
                                            <p:strVal val="#ppt_x-#ppt_w/2"/>
                                          </p:val>
                                        </p:tav>
                                        <p:tav tm="100000">
                                          <p:val>
                                            <p:strVal val="#ppt_x"/>
                                          </p:val>
                                        </p:tav>
                                      </p:tavLst>
                                    </p:anim>
                                    <p:anim calcmode="lin" valueType="num">
                                      <p:cBhvr>
                                        <p:cTn id="46" dur="500" fill="hold"/>
                                        <p:tgtEl>
                                          <p:spTgt spid="9">
                                            <p:graphicEl>
                                              <a:dgm id="{438DA296-FC31-4185-8C9B-363A97B0DCAE}"/>
                                            </p:graphicEl>
                                          </p:spTgt>
                                        </p:tgtEl>
                                        <p:attrNameLst>
                                          <p:attrName>ppt_y</p:attrName>
                                        </p:attrNameLst>
                                      </p:cBhvr>
                                      <p:tavLst>
                                        <p:tav tm="0">
                                          <p:val>
                                            <p:strVal val="#ppt_y"/>
                                          </p:val>
                                        </p:tav>
                                        <p:tav tm="100000">
                                          <p:val>
                                            <p:strVal val="#ppt_y"/>
                                          </p:val>
                                        </p:tav>
                                      </p:tavLst>
                                    </p:anim>
                                    <p:anim calcmode="lin" valueType="num">
                                      <p:cBhvr>
                                        <p:cTn id="47" dur="500" fill="hold"/>
                                        <p:tgtEl>
                                          <p:spTgt spid="9">
                                            <p:graphicEl>
                                              <a:dgm id="{438DA296-FC31-4185-8C9B-363A97B0DCAE}"/>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438DA296-FC31-4185-8C9B-363A97B0DCAE}"/>
                                            </p:graphicEl>
                                          </p:spTgt>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21" presetClass="entr" presetSubtype="4" fill="hold" grpId="0" nodeType="afterEffect">
                                  <p:stCondLst>
                                    <p:cond delay="0"/>
                                  </p:stCondLst>
                                  <p:childTnLst>
                                    <p:set>
                                      <p:cBhvr>
                                        <p:cTn id="51" dur="1" fill="hold">
                                          <p:stCondLst>
                                            <p:cond delay="0"/>
                                          </p:stCondLst>
                                        </p:cTn>
                                        <p:tgtEl>
                                          <p:spTgt spid="9">
                                            <p:graphicEl>
                                              <a:dgm id="{E7320B32-88AD-4412-B4CC-E8ACBF31755E}"/>
                                            </p:graphicEl>
                                          </p:spTgt>
                                        </p:tgtEl>
                                        <p:attrNameLst>
                                          <p:attrName>style.visibility</p:attrName>
                                        </p:attrNameLst>
                                      </p:cBhvr>
                                      <p:to>
                                        <p:strVal val="visible"/>
                                      </p:to>
                                    </p:set>
                                    <p:animEffect transition="in" filter="wheel(4)">
                                      <p:cBhvr>
                                        <p:cTn id="52" dur="1000"/>
                                        <p:tgtEl>
                                          <p:spTgt spid="9">
                                            <p:graphicEl>
                                              <a:dgm id="{E7320B32-88AD-4412-B4CC-E8ACBF31755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9">
                                            <p:graphicEl>
                                              <a:dgm id="{5360B303-4DBA-47F5-A0E6-23347BC70E9F}"/>
                                            </p:graphicEl>
                                          </p:spTgt>
                                        </p:tgtEl>
                                        <p:attrNameLst>
                                          <p:attrName>style.visibility</p:attrName>
                                        </p:attrNameLst>
                                      </p:cBhvr>
                                      <p:to>
                                        <p:strVal val="visible"/>
                                      </p:to>
                                    </p:set>
                                    <p:anim calcmode="lin" valueType="num">
                                      <p:cBhvr>
                                        <p:cTn id="57" dur="500" fill="hold"/>
                                        <p:tgtEl>
                                          <p:spTgt spid="9">
                                            <p:graphicEl>
                                              <a:dgm id="{5360B303-4DBA-47F5-A0E6-23347BC70E9F}"/>
                                            </p:graphicEl>
                                          </p:spTgt>
                                        </p:tgtEl>
                                        <p:attrNameLst>
                                          <p:attrName>ppt_x</p:attrName>
                                        </p:attrNameLst>
                                      </p:cBhvr>
                                      <p:tavLst>
                                        <p:tav tm="0">
                                          <p:val>
                                            <p:strVal val="#ppt_x-#ppt_w/2"/>
                                          </p:val>
                                        </p:tav>
                                        <p:tav tm="100000">
                                          <p:val>
                                            <p:strVal val="#ppt_x"/>
                                          </p:val>
                                        </p:tav>
                                      </p:tavLst>
                                    </p:anim>
                                    <p:anim calcmode="lin" valueType="num">
                                      <p:cBhvr>
                                        <p:cTn id="58" dur="500" fill="hold"/>
                                        <p:tgtEl>
                                          <p:spTgt spid="9">
                                            <p:graphicEl>
                                              <a:dgm id="{5360B303-4DBA-47F5-A0E6-23347BC70E9F}"/>
                                            </p:graphicEl>
                                          </p:spTgt>
                                        </p:tgtEl>
                                        <p:attrNameLst>
                                          <p:attrName>ppt_y</p:attrName>
                                        </p:attrNameLst>
                                      </p:cBhvr>
                                      <p:tavLst>
                                        <p:tav tm="0">
                                          <p:val>
                                            <p:strVal val="#ppt_y"/>
                                          </p:val>
                                        </p:tav>
                                        <p:tav tm="100000">
                                          <p:val>
                                            <p:strVal val="#ppt_y"/>
                                          </p:val>
                                        </p:tav>
                                      </p:tavLst>
                                    </p:anim>
                                    <p:anim calcmode="lin" valueType="num">
                                      <p:cBhvr>
                                        <p:cTn id="59" dur="500" fill="hold"/>
                                        <p:tgtEl>
                                          <p:spTgt spid="9">
                                            <p:graphicEl>
                                              <a:dgm id="{5360B303-4DBA-47F5-A0E6-23347BC70E9F}"/>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5360B303-4DBA-47F5-A0E6-23347BC70E9F}"/>
                                            </p:graphicEl>
                                          </p:spTgt>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1" presetClass="entr" presetSubtype="4" fill="hold" grpId="0" nodeType="afterEffect">
                                  <p:stCondLst>
                                    <p:cond delay="0"/>
                                  </p:stCondLst>
                                  <p:childTnLst>
                                    <p:set>
                                      <p:cBhvr>
                                        <p:cTn id="63" dur="1" fill="hold">
                                          <p:stCondLst>
                                            <p:cond delay="0"/>
                                          </p:stCondLst>
                                        </p:cTn>
                                        <p:tgtEl>
                                          <p:spTgt spid="9">
                                            <p:graphicEl>
                                              <a:dgm id="{941D51A1-1917-40E1-9202-E7795D1EC05D}"/>
                                            </p:graphicEl>
                                          </p:spTgt>
                                        </p:tgtEl>
                                        <p:attrNameLst>
                                          <p:attrName>style.visibility</p:attrName>
                                        </p:attrNameLst>
                                      </p:cBhvr>
                                      <p:to>
                                        <p:strVal val="visible"/>
                                      </p:to>
                                    </p:set>
                                    <p:animEffect transition="in" filter="wheel(4)">
                                      <p:cBhvr>
                                        <p:cTn id="64" dur="1000"/>
                                        <p:tgtEl>
                                          <p:spTgt spid="9">
                                            <p:graphicEl>
                                              <a:dgm id="{941D51A1-1917-40E1-9202-E7795D1EC05D}"/>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9">
                                            <p:graphicEl>
                                              <a:dgm id="{7268D134-42AF-4D5F-A4D9-CE2296219DDF}"/>
                                            </p:graphicEl>
                                          </p:spTgt>
                                        </p:tgtEl>
                                        <p:attrNameLst>
                                          <p:attrName>style.visibility</p:attrName>
                                        </p:attrNameLst>
                                      </p:cBhvr>
                                      <p:to>
                                        <p:strVal val="visible"/>
                                      </p:to>
                                    </p:set>
                                    <p:anim calcmode="lin" valueType="num">
                                      <p:cBhvr>
                                        <p:cTn id="69" dur="500" fill="hold"/>
                                        <p:tgtEl>
                                          <p:spTgt spid="9">
                                            <p:graphicEl>
                                              <a:dgm id="{7268D134-42AF-4D5F-A4D9-CE2296219DDF}"/>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9">
                                            <p:graphicEl>
                                              <a:dgm id="{7268D134-42AF-4D5F-A4D9-CE2296219DDF}"/>
                                            </p:graphicEl>
                                          </p:spTgt>
                                        </p:tgtEl>
                                        <p:attrNameLst>
                                          <p:attrName>ppt_y</p:attrName>
                                        </p:attrNameLst>
                                      </p:cBhvr>
                                      <p:tavLst>
                                        <p:tav tm="0">
                                          <p:val>
                                            <p:strVal val="#ppt_y"/>
                                          </p:val>
                                        </p:tav>
                                        <p:tav tm="100000">
                                          <p:val>
                                            <p:strVal val="#ppt_y"/>
                                          </p:val>
                                        </p:tav>
                                      </p:tavLst>
                                    </p:anim>
                                    <p:anim calcmode="lin" valueType="num">
                                      <p:cBhvr>
                                        <p:cTn id="71" dur="500" fill="hold"/>
                                        <p:tgtEl>
                                          <p:spTgt spid="9">
                                            <p:graphicEl>
                                              <a:dgm id="{7268D134-42AF-4D5F-A4D9-CE2296219DDF}"/>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7268D134-42AF-4D5F-A4D9-CE2296219DDF}"/>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1" presetClass="entr" presetSubtype="4" fill="hold" grpId="0" nodeType="afterEffect">
                                  <p:stCondLst>
                                    <p:cond delay="0"/>
                                  </p:stCondLst>
                                  <p:childTnLst>
                                    <p:set>
                                      <p:cBhvr>
                                        <p:cTn id="75" dur="1" fill="hold">
                                          <p:stCondLst>
                                            <p:cond delay="0"/>
                                          </p:stCondLst>
                                        </p:cTn>
                                        <p:tgtEl>
                                          <p:spTgt spid="9">
                                            <p:graphicEl>
                                              <a:dgm id="{8440CAA8-F340-48EE-BD20-7994E0EEB2A9}"/>
                                            </p:graphicEl>
                                          </p:spTgt>
                                        </p:tgtEl>
                                        <p:attrNameLst>
                                          <p:attrName>style.visibility</p:attrName>
                                        </p:attrNameLst>
                                      </p:cBhvr>
                                      <p:to>
                                        <p:strVal val="visible"/>
                                      </p:to>
                                    </p:set>
                                    <p:animEffect transition="in" filter="wheel(4)">
                                      <p:cBhvr>
                                        <p:cTn id="76" dur="1000"/>
                                        <p:tgtEl>
                                          <p:spTgt spid="9">
                                            <p:graphicEl>
                                              <a:dgm id="{8440CAA8-F340-48EE-BD20-7994E0EEB2A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left)">
                                      <p:cBhvr>
                                        <p:cTn id="8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D928ED1-EB12-1539-87EE-E37AF656C7D4}"/>
              </a:ext>
            </a:extLst>
          </p:cNvPr>
          <p:cNvSpPr>
            <a:spLocks noGrp="1" noRot="1" noMove="1" noResize="1" noEditPoints="1" noAdjustHandles="1" noChangeArrowheads="1" noChangeShapeType="1"/>
          </p:cNvSpPr>
          <p:nvPr/>
        </p:nvSpPr>
        <p:spPr>
          <a:xfrm>
            <a:off x="0" y="0"/>
            <a:ext cx="12191999" cy="1339434"/>
          </a:xfrm>
          <a:prstGeom prst="rect">
            <a:avLst/>
          </a:prstGeom>
          <a:blipFill dpi="0" rotWithShape="1">
            <a:blip r:embed="rId3">
              <a:extLst>
                <a:ext uri="{28A0092B-C50C-407E-A947-70E740481C1C}">
                  <a14:useLocalDpi xmlns:a14="http://schemas.microsoft.com/office/drawing/2010/main"/>
                </a:ext>
              </a:extLst>
            </a:blip>
            <a:srcRect/>
            <a:stretch>
              <a:fillRect r="-22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F2FE0F-AC58-EF58-01EA-E9F357800292}"/>
              </a:ext>
            </a:extLst>
          </p:cNvPr>
          <p:cNvSpPr txBox="1"/>
          <p:nvPr/>
        </p:nvSpPr>
        <p:spPr>
          <a:xfrm>
            <a:off x="0" y="-29496"/>
            <a:ext cx="12192000" cy="769441"/>
          </a:xfrm>
          <a:prstGeom prst="rect">
            <a:avLst/>
          </a:prstGeom>
          <a:noFill/>
        </p:spPr>
        <p:txBody>
          <a:bodyPr wrap="square">
            <a:spAutoFit/>
          </a:bodyPr>
          <a:lstStyle/>
          <a:p>
            <a:pPr algn="ctr"/>
            <a:r>
              <a:rPr lang="es-E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 FINAL REPENTINO</a:t>
            </a:r>
          </a:p>
        </p:txBody>
      </p:sp>
      <p:sp>
        <p:nvSpPr>
          <p:cNvPr id="5" name="CuadroTexto 4">
            <a:extLst>
              <a:ext uri="{FF2B5EF4-FFF2-40B4-BE49-F238E27FC236}">
                <a16:creationId xmlns:a16="http://schemas.microsoft.com/office/drawing/2014/main" id="{8FE2372B-5925-44E4-9563-CE35E76674DA}"/>
              </a:ext>
            </a:extLst>
          </p:cNvPr>
          <p:cNvSpPr txBox="1"/>
          <p:nvPr/>
        </p:nvSpPr>
        <p:spPr>
          <a:xfrm>
            <a:off x="0" y="60382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“que dice a las profundidades: Secaos, y tus ríos haré secar; que dice de Ciro: Es mi pastor, y cumplirá todo lo que yo quiero, al decir a Jerusalén: Serás edificada; y al templo: Serás fundado” </a:t>
            </a:r>
            <a:r>
              <a:rPr lang="es-ES" sz="1400" b="1" dirty="0">
                <a:solidFill>
                  <a:srgbClr val="7030A0"/>
                </a:solidFill>
                <a:latin typeface="Comic Sans MS" panose="030F0702030302020204" pitchFamily="66" charset="0"/>
              </a:rPr>
              <a:t>(Isaías 44:27-28)</a:t>
            </a:r>
          </a:p>
        </p:txBody>
      </p:sp>
      <p:sp>
        <p:nvSpPr>
          <p:cNvPr id="6" name="CuadroTexto 5">
            <a:extLst>
              <a:ext uri="{FF2B5EF4-FFF2-40B4-BE49-F238E27FC236}">
                <a16:creationId xmlns:a16="http://schemas.microsoft.com/office/drawing/2014/main" id="{BB134FD3-617D-034E-DE0E-7426E404D5A6}"/>
              </a:ext>
            </a:extLst>
          </p:cNvPr>
          <p:cNvSpPr txBox="1"/>
          <p:nvPr/>
        </p:nvSpPr>
        <p:spPr>
          <a:xfrm>
            <a:off x="6095999" y="1485896"/>
            <a:ext cx="6096000" cy="1323439"/>
          </a:xfrm>
          <a:prstGeom prst="rect">
            <a:avLst/>
          </a:prstGeom>
          <a:noFill/>
        </p:spPr>
        <p:txBody>
          <a:bodyPr wrap="square" rtlCol="0">
            <a:spAutoFit/>
          </a:bodyPr>
          <a:lstStyle/>
          <a:p>
            <a:pPr>
              <a:spcBef>
                <a:spcPts val="600"/>
              </a:spcBef>
            </a:pPr>
            <a:r>
              <a:rPr lang="es-ES" sz="2000" b="1" dirty="0"/>
              <a:t>A través de Isaías, Dios anunció cómo sería destruida Babilonia para sacar a Israel de su cautiverio. Incluso identificó a la persona que realizó esa proeza (</a:t>
            </a:r>
            <a:r>
              <a:rPr lang="es-ES" sz="2000" b="1" dirty="0" err="1"/>
              <a:t>Is</a:t>
            </a:r>
            <a:r>
              <a:rPr lang="es-ES" sz="2000" b="1" dirty="0"/>
              <a:t>. 44:27-28).</a:t>
            </a:r>
          </a:p>
        </p:txBody>
      </p:sp>
      <p:pic>
        <p:nvPicPr>
          <p:cNvPr id="4" name="Imagen 3" descr="Texto&#10;&#10;El contenido generado por IA puede ser incorrecto.">
            <a:extLst>
              <a:ext uri="{FF2B5EF4-FFF2-40B4-BE49-F238E27FC236}">
                <a16:creationId xmlns:a16="http://schemas.microsoft.com/office/drawing/2014/main" id="{120DADA6-8519-1827-0188-8235D881703B}"/>
              </a:ext>
            </a:extLst>
          </p:cNvPr>
          <p:cNvPicPr>
            <a:picLocks noChangeAspect="1"/>
          </p:cNvPicPr>
          <p:nvPr/>
        </p:nvPicPr>
        <p:blipFill>
          <a:blip r:embed="rId4" cstate="print">
            <a:extLst>
              <a:ext uri="{28A0092B-C50C-407E-A947-70E740481C1C}">
                <a14:useLocalDpi xmlns:a14="http://schemas.microsoft.com/office/drawing/2010/main"/>
              </a:ext>
            </a:extLst>
          </a:blip>
          <a:srcRect t="5448" b="5806"/>
          <a:stretch>
            <a:fillRect/>
          </a:stretch>
        </p:blipFill>
        <p:spPr>
          <a:xfrm>
            <a:off x="140724" y="1423218"/>
            <a:ext cx="5886450" cy="2938478"/>
          </a:xfrm>
          <a:prstGeom prst="roundRect">
            <a:avLst>
              <a:gd name="adj" fmla="val 83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interior, pastel, tabla, tren&#10;&#10;El contenido generado por IA puede ser incorrecto.">
            <a:extLst>
              <a:ext uri="{FF2B5EF4-FFF2-40B4-BE49-F238E27FC236}">
                <a16:creationId xmlns:a16="http://schemas.microsoft.com/office/drawing/2014/main" id="{CF488783-F3A2-ACED-9119-2A6BDA95FBE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l="615" r="13898"/>
          <a:stretch>
            <a:fillRect/>
          </a:stretch>
        </p:blipFill>
        <p:spPr>
          <a:xfrm>
            <a:off x="140724" y="4465933"/>
            <a:ext cx="2629394" cy="2306881"/>
          </a:xfrm>
          <a:prstGeom prst="roundRect">
            <a:avLst>
              <a:gd name="adj" fmla="val 119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411E587D-0EAC-5E14-0EA5-676F9BC11C4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4641" b="4641"/>
          <a:stretch>
            <a:fillRect/>
          </a:stretch>
        </p:blipFill>
        <p:spPr bwMode="auto">
          <a:xfrm>
            <a:off x="8937523" y="4397109"/>
            <a:ext cx="3113753" cy="2306882"/>
          </a:xfrm>
          <a:prstGeom prst="roundRect">
            <a:avLst>
              <a:gd name="adj" fmla="val 119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CAD4616D-2D8E-A413-D5B8-BB71E30830E2}"/>
              </a:ext>
            </a:extLst>
          </p:cNvPr>
          <p:cNvSpPr txBox="1"/>
          <p:nvPr/>
        </p:nvSpPr>
        <p:spPr>
          <a:xfrm>
            <a:off x="2961968" y="4469618"/>
            <a:ext cx="5886450" cy="1015663"/>
          </a:xfrm>
          <a:prstGeom prst="rect">
            <a:avLst/>
          </a:prstGeom>
          <a:noFill/>
        </p:spPr>
        <p:txBody>
          <a:bodyPr wrap="square">
            <a:spAutoFit/>
          </a:bodyPr>
          <a:lstStyle/>
          <a:p>
            <a:pPr>
              <a:spcBef>
                <a:spcPts val="600"/>
              </a:spcBef>
            </a:pPr>
            <a:r>
              <a:rPr lang="es-ES" sz="2000" b="1" dirty="0"/>
              <a:t>La sexta plaga final se hace eco de este acontecimiento: un secamiento del Éufrates que prepara la venida de Jesús (Ap. 16:12).</a:t>
            </a:r>
          </a:p>
        </p:txBody>
      </p:sp>
      <p:sp>
        <p:nvSpPr>
          <p:cNvPr id="7" name="CuadroTexto 6">
            <a:extLst>
              <a:ext uri="{FF2B5EF4-FFF2-40B4-BE49-F238E27FC236}">
                <a16:creationId xmlns:a16="http://schemas.microsoft.com/office/drawing/2014/main" id="{6B7767D9-A618-E9B3-0BCA-0CA9902527A0}"/>
              </a:ext>
            </a:extLst>
          </p:cNvPr>
          <p:cNvSpPr txBox="1"/>
          <p:nvPr/>
        </p:nvSpPr>
        <p:spPr>
          <a:xfrm>
            <a:off x="6095999" y="2787614"/>
            <a:ext cx="6096001" cy="1631216"/>
          </a:xfrm>
          <a:prstGeom prst="rect">
            <a:avLst/>
          </a:prstGeom>
          <a:noFill/>
        </p:spPr>
        <p:txBody>
          <a:bodyPr wrap="square">
            <a:spAutoFit/>
          </a:bodyPr>
          <a:lstStyle/>
          <a:p>
            <a:pPr>
              <a:spcBef>
                <a:spcPts val="600"/>
              </a:spcBef>
            </a:pPr>
            <a:r>
              <a:rPr lang="es-ES" sz="2000" b="1" dirty="0"/>
              <a:t>Ciro creó una presa para hacer descender el nivel del río Éufrates. Sus ejércitos entraron por el río y encontraron la ciudad entregada a la fiesta. “La misma noche fue muerto </a:t>
            </a:r>
            <a:r>
              <a:rPr lang="es-ES" sz="2000" b="1" dirty="0" err="1"/>
              <a:t>Belsasar</a:t>
            </a:r>
            <a:r>
              <a:rPr lang="es-ES" sz="2000" b="1" dirty="0"/>
              <a:t> rey de los caldeos” (</a:t>
            </a:r>
            <a:r>
              <a:rPr lang="es-ES" sz="2000" b="1" dirty="0" err="1"/>
              <a:t>Dn</a:t>
            </a:r>
            <a:r>
              <a:rPr lang="es-ES" sz="2000" b="1" dirty="0"/>
              <a:t>. 5:30).</a:t>
            </a:r>
          </a:p>
        </p:txBody>
      </p:sp>
      <p:sp>
        <p:nvSpPr>
          <p:cNvPr id="12" name="CuadroTexto 11">
            <a:extLst>
              <a:ext uri="{FF2B5EF4-FFF2-40B4-BE49-F238E27FC236}">
                <a16:creationId xmlns:a16="http://schemas.microsoft.com/office/drawing/2014/main" id="{28650060-9648-1950-0171-5B7B49CE914E}"/>
              </a:ext>
            </a:extLst>
          </p:cNvPr>
          <p:cNvSpPr txBox="1"/>
          <p:nvPr/>
        </p:nvSpPr>
        <p:spPr>
          <a:xfrm>
            <a:off x="2961968" y="5485281"/>
            <a:ext cx="5886450" cy="1323439"/>
          </a:xfrm>
          <a:prstGeom prst="rect">
            <a:avLst/>
          </a:prstGeom>
          <a:noFill/>
        </p:spPr>
        <p:txBody>
          <a:bodyPr wrap="square">
            <a:spAutoFit/>
          </a:bodyPr>
          <a:lstStyle/>
          <a:p>
            <a:pPr>
              <a:spcBef>
                <a:spcPts val="600"/>
              </a:spcBef>
            </a:pPr>
            <a:r>
              <a:rPr lang="es-ES" sz="2000" b="1" dirty="0"/>
              <a:t>La Babilonia actual quedará sorprendida porque nadie velará. Nadie esperará a su Señor. Habrán decidido no creer en Él, y adorar en su lugar a imágenes hechas por hombres (Ap. 13:14).</a:t>
            </a:r>
          </a:p>
        </p:txBody>
      </p:sp>
    </p:spTree>
    <p:extLst>
      <p:ext uri="{BB962C8B-B14F-4D97-AF65-F5344CB8AC3E}">
        <p14:creationId xmlns:p14="http://schemas.microsoft.com/office/powerpoint/2010/main" val="356127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217">
                                          <p:stCondLst>
                                            <p:cond delay="0"/>
                                          </p:stCondLst>
                                        </p:cTn>
                                        <p:tgtEl>
                                          <p:spTgt spid="4"/>
                                        </p:tgtEl>
                                      </p:cBhvr>
                                    </p:animEffect>
                                    <p:anim calcmode="lin" valueType="num">
                                      <p:cBhvr>
                                        <p:cTn id="32"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35"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36"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37" dur="10">
                                          <p:stCondLst>
                                            <p:cond delay="244"/>
                                          </p:stCondLst>
                                        </p:cTn>
                                        <p:tgtEl>
                                          <p:spTgt spid="4"/>
                                        </p:tgtEl>
                                      </p:cBhvr>
                                      <p:to x="100000" y="60000"/>
                                    </p:animScale>
                                    <p:animScale>
                                      <p:cBhvr>
                                        <p:cTn id="38" dur="62" decel="50000">
                                          <p:stCondLst>
                                            <p:cond delay="254"/>
                                          </p:stCondLst>
                                        </p:cTn>
                                        <p:tgtEl>
                                          <p:spTgt spid="4"/>
                                        </p:tgtEl>
                                      </p:cBhvr>
                                      <p:to x="100000" y="100000"/>
                                    </p:animScale>
                                    <p:animScale>
                                      <p:cBhvr>
                                        <p:cTn id="39" dur="10">
                                          <p:stCondLst>
                                            <p:cond delay="492"/>
                                          </p:stCondLst>
                                        </p:cTn>
                                        <p:tgtEl>
                                          <p:spTgt spid="4"/>
                                        </p:tgtEl>
                                      </p:cBhvr>
                                      <p:to x="100000" y="80000"/>
                                    </p:animScale>
                                    <p:animScale>
                                      <p:cBhvr>
                                        <p:cTn id="40" dur="62" decel="50000">
                                          <p:stCondLst>
                                            <p:cond delay="502"/>
                                          </p:stCondLst>
                                        </p:cTn>
                                        <p:tgtEl>
                                          <p:spTgt spid="4"/>
                                        </p:tgtEl>
                                      </p:cBhvr>
                                      <p:to x="100000" y="100000"/>
                                    </p:animScale>
                                    <p:animScale>
                                      <p:cBhvr>
                                        <p:cTn id="41" dur="10">
                                          <p:stCondLst>
                                            <p:cond delay="616"/>
                                          </p:stCondLst>
                                        </p:cTn>
                                        <p:tgtEl>
                                          <p:spTgt spid="4"/>
                                        </p:tgtEl>
                                      </p:cBhvr>
                                      <p:to x="100000" y="90000"/>
                                    </p:animScale>
                                    <p:animScale>
                                      <p:cBhvr>
                                        <p:cTn id="42" dur="62" decel="50000">
                                          <p:stCondLst>
                                            <p:cond delay="625"/>
                                          </p:stCondLst>
                                        </p:cTn>
                                        <p:tgtEl>
                                          <p:spTgt spid="4"/>
                                        </p:tgtEl>
                                      </p:cBhvr>
                                      <p:to x="100000" y="100000"/>
                                    </p:animScale>
                                    <p:animScale>
                                      <p:cBhvr>
                                        <p:cTn id="43" dur="10">
                                          <p:stCondLst>
                                            <p:cond delay="678"/>
                                          </p:stCondLst>
                                        </p:cTn>
                                        <p:tgtEl>
                                          <p:spTgt spid="4"/>
                                        </p:tgtEl>
                                      </p:cBhvr>
                                      <p:to x="100000" y="95000"/>
                                    </p:animScale>
                                    <p:animScale>
                                      <p:cBhvr>
                                        <p:cTn id="44" dur="62" decel="50000">
                                          <p:stCondLst>
                                            <p:cond delay="688"/>
                                          </p:stCondLst>
                                        </p:cTn>
                                        <p:tgtEl>
                                          <p:spTgt spid="4"/>
                                        </p:tgtEl>
                                      </p:cBhvr>
                                      <p:to x="100000" y="100000"/>
                                    </p:animScale>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p:cTn id="53" dur="1000" fill="hold"/>
                                        <p:tgtEl>
                                          <p:spTgt spid="1026"/>
                                        </p:tgtEl>
                                        <p:attrNameLst>
                                          <p:attrName>ppt_w</p:attrName>
                                        </p:attrNameLst>
                                      </p:cBhvr>
                                      <p:tavLst>
                                        <p:tav tm="0">
                                          <p:val>
                                            <p:fltVal val="0"/>
                                          </p:val>
                                        </p:tav>
                                        <p:tav tm="100000">
                                          <p:val>
                                            <p:strVal val="#ppt_w"/>
                                          </p:val>
                                        </p:tav>
                                      </p:tavLst>
                                    </p:anim>
                                    <p:anim calcmode="lin" valueType="num">
                                      <p:cBhvr>
                                        <p:cTn id="54" dur="1000" fill="hold"/>
                                        <p:tgtEl>
                                          <p:spTgt spid="1026"/>
                                        </p:tgtEl>
                                        <p:attrNameLst>
                                          <p:attrName>ppt_h</p:attrName>
                                        </p:attrNameLst>
                                      </p:cBhvr>
                                      <p:tavLst>
                                        <p:tav tm="0">
                                          <p:val>
                                            <p:fltVal val="0"/>
                                          </p:val>
                                        </p:tav>
                                        <p:tav tm="100000">
                                          <p:val>
                                            <p:strVal val="#ppt_h"/>
                                          </p:val>
                                        </p:tav>
                                      </p:tavLst>
                                    </p:anim>
                                    <p:anim calcmode="lin" valueType="num">
                                      <p:cBhvr>
                                        <p:cTn id="55" dur="1000" fill="hold"/>
                                        <p:tgtEl>
                                          <p:spTgt spid="1026"/>
                                        </p:tgtEl>
                                        <p:attrNameLst>
                                          <p:attrName>style.rotation</p:attrName>
                                        </p:attrNameLst>
                                      </p:cBhvr>
                                      <p:tavLst>
                                        <p:tav tm="0">
                                          <p:val>
                                            <p:fltVal val="90"/>
                                          </p:val>
                                        </p:tav>
                                        <p:tav tm="100000">
                                          <p:val>
                                            <p:fltVal val="0"/>
                                          </p:val>
                                        </p:tav>
                                      </p:tavLst>
                                    </p:anim>
                                    <p:animEffect transition="in" filter="fade">
                                      <p:cBhvr>
                                        <p:cTn id="56" dur="1000"/>
                                        <p:tgtEl>
                                          <p:spTgt spid="1026"/>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340</TotalTime>
  <Words>1456</Words>
  <Application>Microsoft Office PowerPoint</Application>
  <PresentationFormat>Panorámica</PresentationFormat>
  <Paragraphs>66</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Comic Sans MS</vt:lpstr>
      <vt:lpstr>Arial</vt:lpstr>
      <vt:lpstr>Constantia</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58</cp:revision>
  <dcterms:created xsi:type="dcterms:W3CDTF">2025-06-07T14:47:10Z</dcterms:created>
  <dcterms:modified xsi:type="dcterms:W3CDTF">2025-06-08T09:05:49Z</dcterms:modified>
</cp:coreProperties>
</file>