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91" r:id="rId4"/>
    <p:sldId id="257" r:id="rId5"/>
    <p:sldId id="295" r:id="rId6"/>
    <p:sldId id="259" r:id="rId7"/>
    <p:sldId id="260" r:id="rId8"/>
    <p:sldId id="261" r:id="rId9"/>
    <p:sldId id="296" r:id="rId10"/>
    <p:sldId id="292" r:id="rId11"/>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43C"/>
    <a:srgbClr val="FFDDB0"/>
    <a:srgbClr val="FFFF79"/>
    <a:srgbClr val="656247"/>
    <a:srgbClr val="837F5D"/>
    <a:srgbClr val="837752"/>
    <a:srgbClr val="6FA9DD"/>
    <a:srgbClr val="EA9D67"/>
    <a:srgbClr val="9B684F"/>
    <a:srgbClr val="2A5A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85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heme" Target="theme/theme1.xml"/></Relationships>
</file>

<file path=ppt/diagrams/_rels/data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599665-1A3F-43D1-B965-5439FBFDA22E}" type="doc">
      <dgm:prSet loTypeId="urn:microsoft.com/office/officeart/2005/8/layout/target3" loCatId="relationship" qsTypeId="urn:microsoft.com/office/officeart/2005/8/quickstyle/3d1" qsCatId="3D" csTypeId="urn:microsoft.com/office/officeart/2005/8/colors/accent1_3" csCatId="accent1" phldr="1"/>
      <dgm:spPr/>
      <dgm:t>
        <a:bodyPr/>
        <a:lstStyle/>
        <a:p>
          <a:endParaRPr lang="es-ES"/>
        </a:p>
      </dgm:t>
    </dgm:pt>
    <dgm:pt modelId="{01B00CF5-C5E8-4CB9-AE08-CE631F1C34A4}">
      <dgm:prSet custT="1"/>
      <dgm:spPr>
        <a:solidFill>
          <a:schemeClr val="accent1">
            <a:lumMod val="40000"/>
            <a:lumOff val="60000"/>
          </a:schemeClr>
        </a:solidFill>
        <a:effectLst>
          <a:outerShdw blurRad="50800" dist="38100" dir="8100000" algn="tr" rotWithShape="0">
            <a:prstClr val="black">
              <a:alpha val="40000"/>
            </a:prstClr>
          </a:outerShdw>
        </a:effectLst>
      </dgm:spPr>
      <dgm:t>
        <a:bodyPr/>
        <a:lstStyle/>
        <a:p>
          <a:r>
            <a:rPr lang="es-ES" sz="2000" b="1" dirty="0"/>
            <a:t>Estar dispuestos a hacer caso a lo que la profecía nos enseñe (Ap. 1:3 </a:t>
          </a:r>
          <a:r>
            <a:rPr lang="es-ES" sz="1600" b="1" dirty="0" err="1"/>
            <a:t>NVI</a:t>
          </a:r>
          <a:r>
            <a:rPr lang="es-ES" sz="2000" b="1" dirty="0"/>
            <a:t>)</a:t>
          </a:r>
          <a:endParaRPr lang="es-ES" sz="2000" dirty="0"/>
        </a:p>
      </dgm:t>
    </dgm:pt>
    <dgm:pt modelId="{D0BF648C-BE29-47F4-92E4-5830BD58DCAF}" type="parTrans" cxnId="{6DBD3551-9384-49D3-925D-F20E020D55EA}">
      <dgm:prSet/>
      <dgm:spPr/>
      <dgm:t>
        <a:bodyPr/>
        <a:lstStyle/>
        <a:p>
          <a:endParaRPr lang="es-ES" sz="2000"/>
        </a:p>
      </dgm:t>
    </dgm:pt>
    <dgm:pt modelId="{24625AB9-B028-40B8-A0F2-2CCB21967F75}" type="sibTrans" cxnId="{6DBD3551-9384-49D3-925D-F20E020D55EA}">
      <dgm:prSet/>
      <dgm:spPr/>
      <dgm:t>
        <a:bodyPr/>
        <a:lstStyle/>
        <a:p>
          <a:endParaRPr lang="es-ES" sz="2000"/>
        </a:p>
      </dgm:t>
    </dgm:pt>
    <dgm:pt modelId="{CEE368B4-AADC-4AC3-93A7-C258390B3175}">
      <dgm:prSet custT="1"/>
      <dgm:spPr>
        <a:solidFill>
          <a:schemeClr val="accent1">
            <a:lumMod val="20000"/>
            <a:lumOff val="80000"/>
          </a:schemeClr>
        </a:solidFill>
        <a:effectLst>
          <a:outerShdw blurRad="50800" dist="38100" dir="8100000" algn="tr" rotWithShape="0">
            <a:prstClr val="black">
              <a:alpha val="40000"/>
            </a:prstClr>
          </a:outerShdw>
        </a:effectLst>
      </dgm:spPr>
      <dgm:t>
        <a:bodyPr/>
        <a:lstStyle/>
        <a:p>
          <a:r>
            <a:rPr lang="es-ES" sz="2000" b="1" dirty="0"/>
            <a:t>Reconocer que no tenemos el conocimiento necesario para entenderlas, sino que dependemos de la sabiduría divina para hacerlo (Mt. 11:25; </a:t>
          </a:r>
          <a:r>
            <a:rPr lang="es-ES" sz="2000" b="1" dirty="0" err="1"/>
            <a:t>Jer</a:t>
          </a:r>
          <a:r>
            <a:rPr lang="es-ES" sz="2000" b="1" dirty="0"/>
            <a:t>. 9:23)</a:t>
          </a:r>
          <a:endParaRPr lang="es-ES" sz="2000" dirty="0"/>
        </a:p>
      </dgm:t>
    </dgm:pt>
    <dgm:pt modelId="{1FCE63EC-8819-49B9-9503-5C22F5642624}" type="parTrans" cxnId="{DF4807D3-C5BD-4B8F-A080-39D79F296C54}">
      <dgm:prSet/>
      <dgm:spPr/>
      <dgm:t>
        <a:bodyPr/>
        <a:lstStyle/>
        <a:p>
          <a:endParaRPr lang="es-ES" sz="2000"/>
        </a:p>
      </dgm:t>
    </dgm:pt>
    <dgm:pt modelId="{905E7313-B360-4191-A7E1-8C5E7E1C009C}" type="sibTrans" cxnId="{DF4807D3-C5BD-4B8F-A080-39D79F296C54}">
      <dgm:prSet/>
      <dgm:spPr/>
      <dgm:t>
        <a:bodyPr/>
        <a:lstStyle/>
        <a:p>
          <a:endParaRPr lang="es-ES" sz="2000"/>
        </a:p>
      </dgm:t>
    </dgm:pt>
    <dgm:pt modelId="{29ED1669-00CE-4A28-9B48-6421003A2AB4}" type="pres">
      <dgm:prSet presAssocID="{07599665-1A3F-43D1-B965-5439FBFDA22E}" presName="Name0" presStyleCnt="0">
        <dgm:presLayoutVars>
          <dgm:chMax val="7"/>
          <dgm:dir/>
          <dgm:animLvl val="lvl"/>
          <dgm:resizeHandles val="exact"/>
        </dgm:presLayoutVars>
      </dgm:prSet>
      <dgm:spPr/>
    </dgm:pt>
    <dgm:pt modelId="{28484B31-E480-4B13-A4B8-9C9F4BB42C00}" type="pres">
      <dgm:prSet presAssocID="{01B00CF5-C5E8-4CB9-AE08-CE631F1C34A4}" presName="circle1" presStyleLbl="node1" presStyleIdx="0" presStyleCnt="2"/>
      <dgm:spPr>
        <a:effectLst>
          <a:outerShdw blurRad="50800" dist="38100" dir="8100000" algn="tr" rotWithShape="0">
            <a:prstClr val="black">
              <a:alpha val="40000"/>
            </a:prstClr>
          </a:outerShdw>
        </a:effectLst>
      </dgm:spPr>
    </dgm:pt>
    <dgm:pt modelId="{460D619C-E198-46CB-ABF6-337EA1F94C90}" type="pres">
      <dgm:prSet presAssocID="{01B00CF5-C5E8-4CB9-AE08-CE631F1C34A4}" presName="space" presStyleCnt="0"/>
      <dgm:spPr/>
    </dgm:pt>
    <dgm:pt modelId="{48D5E3AF-31BF-4241-97B5-4E46BDE646B3}" type="pres">
      <dgm:prSet presAssocID="{01B00CF5-C5E8-4CB9-AE08-CE631F1C34A4}" presName="rect1" presStyleLbl="alignAcc1" presStyleIdx="0" presStyleCnt="2"/>
      <dgm:spPr/>
    </dgm:pt>
    <dgm:pt modelId="{29CB7D9A-2500-4668-B541-20252E4E9602}" type="pres">
      <dgm:prSet presAssocID="{CEE368B4-AADC-4AC3-93A7-C258390B3175}" presName="vertSpace2" presStyleLbl="node1" presStyleIdx="0" presStyleCnt="2"/>
      <dgm:spPr/>
    </dgm:pt>
    <dgm:pt modelId="{D894B71A-B4AE-4842-BF57-FF3639C169D1}" type="pres">
      <dgm:prSet presAssocID="{CEE368B4-AADC-4AC3-93A7-C258390B3175}" presName="circle2" presStyleLbl="node1" presStyleIdx="1" presStyleCnt="2"/>
      <dgm:spPr>
        <a:effectLst>
          <a:outerShdw blurRad="50800" dist="38100" dir="8100000" algn="tr" rotWithShape="0">
            <a:prstClr val="black">
              <a:alpha val="40000"/>
            </a:prstClr>
          </a:outerShdw>
        </a:effectLst>
      </dgm:spPr>
    </dgm:pt>
    <dgm:pt modelId="{C1879674-9F75-4193-8D2E-1A0A6E217871}" type="pres">
      <dgm:prSet presAssocID="{CEE368B4-AADC-4AC3-93A7-C258390B3175}" presName="rect2" presStyleLbl="alignAcc1" presStyleIdx="1" presStyleCnt="2"/>
      <dgm:spPr/>
    </dgm:pt>
    <dgm:pt modelId="{224B7002-CC48-4B86-BDA2-023FEE691808}" type="pres">
      <dgm:prSet presAssocID="{01B00CF5-C5E8-4CB9-AE08-CE631F1C34A4}" presName="rect1ParTxNoCh" presStyleLbl="alignAcc1" presStyleIdx="1" presStyleCnt="2">
        <dgm:presLayoutVars>
          <dgm:chMax val="1"/>
          <dgm:bulletEnabled val="1"/>
        </dgm:presLayoutVars>
      </dgm:prSet>
      <dgm:spPr/>
    </dgm:pt>
    <dgm:pt modelId="{EC1267E1-D5E7-449F-91A1-3282634B2342}" type="pres">
      <dgm:prSet presAssocID="{CEE368B4-AADC-4AC3-93A7-C258390B3175}" presName="rect2ParTxNoCh" presStyleLbl="alignAcc1" presStyleIdx="1" presStyleCnt="2">
        <dgm:presLayoutVars>
          <dgm:chMax val="1"/>
          <dgm:bulletEnabled val="1"/>
        </dgm:presLayoutVars>
      </dgm:prSet>
      <dgm:spPr/>
    </dgm:pt>
  </dgm:ptLst>
  <dgm:cxnLst>
    <dgm:cxn modelId="{6B031D04-81E3-45D5-98C8-9207146F240A}" type="presOf" srcId="{01B00CF5-C5E8-4CB9-AE08-CE631F1C34A4}" destId="{48D5E3AF-31BF-4241-97B5-4E46BDE646B3}" srcOrd="0" destOrd="0" presId="urn:microsoft.com/office/officeart/2005/8/layout/target3"/>
    <dgm:cxn modelId="{C45DC810-8D4E-46E4-B35D-636CC51F4F8B}" type="presOf" srcId="{CEE368B4-AADC-4AC3-93A7-C258390B3175}" destId="{C1879674-9F75-4193-8D2E-1A0A6E217871}" srcOrd="0" destOrd="0" presId="urn:microsoft.com/office/officeart/2005/8/layout/target3"/>
    <dgm:cxn modelId="{9F6BEE32-D02E-4163-BA8E-595ED91A08F9}" type="presOf" srcId="{07599665-1A3F-43D1-B965-5439FBFDA22E}" destId="{29ED1669-00CE-4A28-9B48-6421003A2AB4}" srcOrd="0" destOrd="0" presId="urn:microsoft.com/office/officeart/2005/8/layout/target3"/>
    <dgm:cxn modelId="{3D51D760-33FE-47B4-B133-A388F97A3AB8}" type="presOf" srcId="{01B00CF5-C5E8-4CB9-AE08-CE631F1C34A4}" destId="{224B7002-CC48-4B86-BDA2-023FEE691808}" srcOrd="1" destOrd="0" presId="urn:microsoft.com/office/officeart/2005/8/layout/target3"/>
    <dgm:cxn modelId="{6622236E-23DD-4755-AA07-A224312E1AAD}" type="presOf" srcId="{CEE368B4-AADC-4AC3-93A7-C258390B3175}" destId="{EC1267E1-D5E7-449F-91A1-3282634B2342}" srcOrd="1" destOrd="0" presId="urn:microsoft.com/office/officeart/2005/8/layout/target3"/>
    <dgm:cxn modelId="{6DBD3551-9384-49D3-925D-F20E020D55EA}" srcId="{07599665-1A3F-43D1-B965-5439FBFDA22E}" destId="{01B00CF5-C5E8-4CB9-AE08-CE631F1C34A4}" srcOrd="0" destOrd="0" parTransId="{D0BF648C-BE29-47F4-92E4-5830BD58DCAF}" sibTransId="{24625AB9-B028-40B8-A0F2-2CCB21967F75}"/>
    <dgm:cxn modelId="{DF4807D3-C5BD-4B8F-A080-39D79F296C54}" srcId="{07599665-1A3F-43D1-B965-5439FBFDA22E}" destId="{CEE368B4-AADC-4AC3-93A7-C258390B3175}" srcOrd="1" destOrd="0" parTransId="{1FCE63EC-8819-49B9-9503-5C22F5642624}" sibTransId="{905E7313-B360-4191-A7E1-8C5E7E1C009C}"/>
    <dgm:cxn modelId="{EE03C832-EB18-402E-BC1A-CAFFCA1AA43C}" type="presParOf" srcId="{29ED1669-00CE-4A28-9B48-6421003A2AB4}" destId="{28484B31-E480-4B13-A4B8-9C9F4BB42C00}" srcOrd="0" destOrd="0" presId="urn:microsoft.com/office/officeart/2005/8/layout/target3"/>
    <dgm:cxn modelId="{1F7C2DF6-9D36-4EA4-81DB-0562210820A3}" type="presParOf" srcId="{29ED1669-00CE-4A28-9B48-6421003A2AB4}" destId="{460D619C-E198-46CB-ABF6-337EA1F94C90}" srcOrd="1" destOrd="0" presId="urn:microsoft.com/office/officeart/2005/8/layout/target3"/>
    <dgm:cxn modelId="{E3F27525-4503-4667-B675-B0E4A5A680E2}" type="presParOf" srcId="{29ED1669-00CE-4A28-9B48-6421003A2AB4}" destId="{48D5E3AF-31BF-4241-97B5-4E46BDE646B3}" srcOrd="2" destOrd="0" presId="urn:microsoft.com/office/officeart/2005/8/layout/target3"/>
    <dgm:cxn modelId="{1AF99347-B63A-40E7-83D2-EFC2FE3DD304}" type="presParOf" srcId="{29ED1669-00CE-4A28-9B48-6421003A2AB4}" destId="{29CB7D9A-2500-4668-B541-20252E4E9602}" srcOrd="3" destOrd="0" presId="urn:microsoft.com/office/officeart/2005/8/layout/target3"/>
    <dgm:cxn modelId="{9969CC55-708B-4C37-94FE-AAAA0D67E8C7}" type="presParOf" srcId="{29ED1669-00CE-4A28-9B48-6421003A2AB4}" destId="{D894B71A-B4AE-4842-BF57-FF3639C169D1}" srcOrd="4" destOrd="0" presId="urn:microsoft.com/office/officeart/2005/8/layout/target3"/>
    <dgm:cxn modelId="{CC047CD3-6666-4EB1-9079-1F8BD217EA09}" type="presParOf" srcId="{29ED1669-00CE-4A28-9B48-6421003A2AB4}" destId="{C1879674-9F75-4193-8D2E-1A0A6E217871}" srcOrd="5" destOrd="0" presId="urn:microsoft.com/office/officeart/2005/8/layout/target3"/>
    <dgm:cxn modelId="{153D2C11-B952-43BC-9270-8C2C0CF1D748}" type="presParOf" srcId="{29ED1669-00CE-4A28-9B48-6421003A2AB4}" destId="{224B7002-CC48-4B86-BDA2-023FEE691808}" srcOrd="6" destOrd="0" presId="urn:microsoft.com/office/officeart/2005/8/layout/target3"/>
    <dgm:cxn modelId="{09062DBA-4C27-4906-B1C2-03B3F82347F4}" type="presParOf" srcId="{29ED1669-00CE-4A28-9B48-6421003A2AB4}" destId="{EC1267E1-D5E7-449F-91A1-3282634B2342}" srcOrd="7" destOrd="0" presId="urn:microsoft.com/office/officeart/2005/8/layout/target3"/>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33C1F0-0BA1-49C4-ADB5-185C0D9F73EB}" type="doc">
      <dgm:prSet loTypeId="urn:microsoft.com/office/officeart/2005/8/layout/equation1" loCatId="relationship" qsTypeId="urn:microsoft.com/office/officeart/2005/8/quickstyle/3d3" qsCatId="3D" csTypeId="urn:microsoft.com/office/officeart/2005/8/colors/colorful4" csCatId="colorful" phldr="1"/>
      <dgm:spPr/>
    </dgm:pt>
    <dgm:pt modelId="{05645DAF-630E-4D8A-ACB6-CE43F74CBD05}">
      <dgm:prSet phldrT="[Texto]"/>
      <dgm:spPr>
        <a:solidFill>
          <a:schemeClr val="accent1">
            <a:lumMod val="75000"/>
          </a:schemeClr>
        </a:solidFill>
      </dgm:spPr>
      <dgm:t>
        <a:bodyPr/>
        <a:lstStyle/>
        <a:p>
          <a:r>
            <a:rPr lang="es-ES" b="1" dirty="0">
              <a:effectLst>
                <a:outerShdw blurRad="38100" dist="38100" dir="2700000" algn="tl">
                  <a:srgbClr val="000000">
                    <a:alpha val="43137"/>
                  </a:srgbClr>
                </a:outerShdw>
              </a:effectLst>
            </a:rPr>
            <a:t>538</a:t>
          </a:r>
        </a:p>
      </dgm:t>
    </dgm:pt>
    <dgm:pt modelId="{309E9C7D-C233-463A-BB3A-59AF263E2C9B}" type="parTrans" cxnId="{CD344AA6-326F-4468-86A8-E8F5C499ADD7}">
      <dgm:prSet/>
      <dgm:spPr/>
      <dgm:t>
        <a:bodyPr/>
        <a:lstStyle/>
        <a:p>
          <a:endParaRPr lang="es-ES" b="1">
            <a:effectLst>
              <a:outerShdw blurRad="38100" dist="38100" dir="2700000" algn="tl">
                <a:srgbClr val="000000">
                  <a:alpha val="43137"/>
                </a:srgbClr>
              </a:outerShdw>
            </a:effectLst>
          </a:endParaRPr>
        </a:p>
      </dgm:t>
    </dgm:pt>
    <dgm:pt modelId="{8BAD2750-FB66-462A-822A-8493701165A1}" type="sibTrans" cxnId="{CD344AA6-326F-4468-86A8-E8F5C499ADD7}">
      <dgm:prSet/>
      <dgm:spPr>
        <a:solidFill>
          <a:schemeClr val="accent1">
            <a:lumMod val="75000"/>
          </a:schemeClr>
        </a:solidFill>
      </dgm:spPr>
      <dgm:t>
        <a:bodyPr/>
        <a:lstStyle/>
        <a:p>
          <a:endParaRPr lang="es-ES" b="1">
            <a:effectLst>
              <a:outerShdw blurRad="38100" dist="38100" dir="2700000" algn="tl">
                <a:srgbClr val="000000">
                  <a:alpha val="43137"/>
                </a:srgbClr>
              </a:outerShdw>
            </a:effectLst>
          </a:endParaRPr>
        </a:p>
      </dgm:t>
    </dgm:pt>
    <dgm:pt modelId="{6DE2BDDF-5019-45BE-B640-ECCBCC7BC8BC}">
      <dgm:prSet phldrT="[Texto]"/>
      <dgm:spPr/>
      <dgm:t>
        <a:bodyPr/>
        <a:lstStyle/>
        <a:p>
          <a:r>
            <a:rPr lang="es-ES" b="1" dirty="0">
              <a:effectLst>
                <a:outerShdw blurRad="38100" dist="38100" dir="2700000" algn="tl">
                  <a:srgbClr val="000000">
                    <a:alpha val="43137"/>
                  </a:srgbClr>
                </a:outerShdw>
              </a:effectLst>
            </a:rPr>
            <a:t>1.260</a:t>
          </a:r>
        </a:p>
      </dgm:t>
    </dgm:pt>
    <dgm:pt modelId="{1AB78FC6-B47E-488E-85B5-CCEAEBE31F1A}" type="parTrans" cxnId="{BCEE8B1F-500A-440C-A38B-9A761E9C7042}">
      <dgm:prSet/>
      <dgm:spPr/>
      <dgm:t>
        <a:bodyPr/>
        <a:lstStyle/>
        <a:p>
          <a:endParaRPr lang="es-ES" b="1">
            <a:effectLst>
              <a:outerShdw blurRad="38100" dist="38100" dir="2700000" algn="tl">
                <a:srgbClr val="000000">
                  <a:alpha val="43137"/>
                </a:srgbClr>
              </a:outerShdw>
            </a:effectLst>
          </a:endParaRPr>
        </a:p>
      </dgm:t>
    </dgm:pt>
    <dgm:pt modelId="{52388CD5-8BCC-4444-B1C7-C653CC639F44}" type="sibTrans" cxnId="{BCEE8B1F-500A-440C-A38B-9A761E9C7042}">
      <dgm:prSet/>
      <dgm:spPr/>
      <dgm:t>
        <a:bodyPr/>
        <a:lstStyle/>
        <a:p>
          <a:endParaRPr lang="es-ES" b="1">
            <a:effectLst>
              <a:outerShdw blurRad="38100" dist="38100" dir="2700000" algn="tl">
                <a:srgbClr val="000000">
                  <a:alpha val="43137"/>
                </a:srgbClr>
              </a:outerShdw>
            </a:effectLst>
          </a:endParaRPr>
        </a:p>
      </dgm:t>
    </dgm:pt>
    <dgm:pt modelId="{B68814B9-1018-43DA-89DB-95DE3C80F1CC}">
      <dgm:prSet phldrT="[Texto]"/>
      <dgm:spPr/>
      <dgm:t>
        <a:bodyPr/>
        <a:lstStyle/>
        <a:p>
          <a:r>
            <a:rPr lang="es-ES" b="1" dirty="0">
              <a:effectLst>
                <a:outerShdw blurRad="38100" dist="38100" dir="2700000" algn="tl">
                  <a:srgbClr val="000000">
                    <a:alpha val="43137"/>
                  </a:srgbClr>
                </a:outerShdw>
              </a:effectLst>
            </a:rPr>
            <a:t>1798</a:t>
          </a:r>
        </a:p>
      </dgm:t>
    </dgm:pt>
    <dgm:pt modelId="{EEDDDEE7-F977-4C94-B263-D3DED67E7334}" type="parTrans" cxnId="{9A8A4EDB-7E66-483D-9073-8BE89757C668}">
      <dgm:prSet/>
      <dgm:spPr/>
      <dgm:t>
        <a:bodyPr/>
        <a:lstStyle/>
        <a:p>
          <a:endParaRPr lang="es-ES" b="1">
            <a:effectLst>
              <a:outerShdw blurRad="38100" dist="38100" dir="2700000" algn="tl">
                <a:srgbClr val="000000">
                  <a:alpha val="43137"/>
                </a:srgbClr>
              </a:outerShdw>
            </a:effectLst>
          </a:endParaRPr>
        </a:p>
      </dgm:t>
    </dgm:pt>
    <dgm:pt modelId="{0A54D903-FEFE-4A2A-A764-5AA509357CEE}" type="sibTrans" cxnId="{9A8A4EDB-7E66-483D-9073-8BE89757C668}">
      <dgm:prSet/>
      <dgm:spPr/>
      <dgm:t>
        <a:bodyPr/>
        <a:lstStyle/>
        <a:p>
          <a:endParaRPr lang="es-ES" b="1">
            <a:effectLst>
              <a:outerShdw blurRad="38100" dist="38100" dir="2700000" algn="tl">
                <a:srgbClr val="000000">
                  <a:alpha val="43137"/>
                </a:srgbClr>
              </a:outerShdw>
            </a:effectLst>
          </a:endParaRPr>
        </a:p>
      </dgm:t>
    </dgm:pt>
    <dgm:pt modelId="{73305E5D-A8FC-4E77-A378-2776877BF2C1}" type="pres">
      <dgm:prSet presAssocID="{4933C1F0-0BA1-49C4-ADB5-185C0D9F73EB}" presName="linearFlow" presStyleCnt="0">
        <dgm:presLayoutVars>
          <dgm:dir/>
          <dgm:resizeHandles val="exact"/>
        </dgm:presLayoutVars>
      </dgm:prSet>
      <dgm:spPr/>
    </dgm:pt>
    <dgm:pt modelId="{896951CB-1453-46D0-B692-D82FED01D37A}" type="pres">
      <dgm:prSet presAssocID="{05645DAF-630E-4D8A-ACB6-CE43F74CBD05}" presName="node" presStyleLbl="node1" presStyleIdx="0" presStyleCnt="3" custScaleX="150108">
        <dgm:presLayoutVars>
          <dgm:bulletEnabled val="1"/>
        </dgm:presLayoutVars>
      </dgm:prSet>
      <dgm:spPr/>
    </dgm:pt>
    <dgm:pt modelId="{713EDC35-A1FF-4B36-AFD4-394E1242E0BD}" type="pres">
      <dgm:prSet presAssocID="{8BAD2750-FB66-462A-822A-8493701165A1}" presName="spacerL" presStyleCnt="0"/>
      <dgm:spPr/>
    </dgm:pt>
    <dgm:pt modelId="{8D1BA247-1284-485E-B309-AEB37C11C7D8}" type="pres">
      <dgm:prSet presAssocID="{8BAD2750-FB66-462A-822A-8493701165A1}" presName="sibTrans" presStyleLbl="sibTrans2D1" presStyleIdx="0" presStyleCnt="2"/>
      <dgm:spPr/>
    </dgm:pt>
    <dgm:pt modelId="{2F2FC8E9-8694-40A4-8B65-501913DA56EA}" type="pres">
      <dgm:prSet presAssocID="{8BAD2750-FB66-462A-822A-8493701165A1}" presName="spacerR" presStyleCnt="0"/>
      <dgm:spPr/>
    </dgm:pt>
    <dgm:pt modelId="{9CA1C2F4-765C-4C37-AD28-5FFB69BE5533}" type="pres">
      <dgm:prSet presAssocID="{6DE2BDDF-5019-45BE-B640-ECCBCC7BC8BC}" presName="node" presStyleLbl="node1" presStyleIdx="1" presStyleCnt="3" custScaleX="150108">
        <dgm:presLayoutVars>
          <dgm:bulletEnabled val="1"/>
        </dgm:presLayoutVars>
      </dgm:prSet>
      <dgm:spPr/>
    </dgm:pt>
    <dgm:pt modelId="{BE2F7031-F104-426E-91F0-55DDDB75B7E4}" type="pres">
      <dgm:prSet presAssocID="{52388CD5-8BCC-4444-B1C7-C653CC639F44}" presName="spacerL" presStyleCnt="0"/>
      <dgm:spPr/>
    </dgm:pt>
    <dgm:pt modelId="{AFD5E0CA-4A0C-4796-8E14-FE412712C0A1}" type="pres">
      <dgm:prSet presAssocID="{52388CD5-8BCC-4444-B1C7-C653CC639F44}" presName="sibTrans" presStyleLbl="sibTrans2D1" presStyleIdx="1" presStyleCnt="2"/>
      <dgm:spPr/>
    </dgm:pt>
    <dgm:pt modelId="{5E2B5DB6-3265-46D5-9C1D-49E71B5CB8F5}" type="pres">
      <dgm:prSet presAssocID="{52388CD5-8BCC-4444-B1C7-C653CC639F44}" presName="spacerR" presStyleCnt="0"/>
      <dgm:spPr/>
    </dgm:pt>
    <dgm:pt modelId="{14FEC493-774A-4E06-B20B-9194842DA2F3}" type="pres">
      <dgm:prSet presAssocID="{B68814B9-1018-43DA-89DB-95DE3C80F1CC}" presName="node" presStyleLbl="node1" presStyleIdx="2" presStyleCnt="3" custScaleX="150108">
        <dgm:presLayoutVars>
          <dgm:bulletEnabled val="1"/>
        </dgm:presLayoutVars>
      </dgm:prSet>
      <dgm:spPr/>
    </dgm:pt>
  </dgm:ptLst>
  <dgm:cxnLst>
    <dgm:cxn modelId="{BCEE8B1F-500A-440C-A38B-9A761E9C7042}" srcId="{4933C1F0-0BA1-49C4-ADB5-185C0D9F73EB}" destId="{6DE2BDDF-5019-45BE-B640-ECCBCC7BC8BC}" srcOrd="1" destOrd="0" parTransId="{1AB78FC6-B47E-488E-85B5-CCEAEBE31F1A}" sibTransId="{52388CD5-8BCC-4444-B1C7-C653CC639F44}"/>
    <dgm:cxn modelId="{515E0E73-E45B-44B4-BC62-9792EC57BEAE}" type="presOf" srcId="{B68814B9-1018-43DA-89DB-95DE3C80F1CC}" destId="{14FEC493-774A-4E06-B20B-9194842DA2F3}" srcOrd="0" destOrd="0" presId="urn:microsoft.com/office/officeart/2005/8/layout/equation1"/>
    <dgm:cxn modelId="{1C68FBA4-F430-46AC-A934-E91219584488}" type="presOf" srcId="{52388CD5-8BCC-4444-B1C7-C653CC639F44}" destId="{AFD5E0CA-4A0C-4796-8E14-FE412712C0A1}" srcOrd="0" destOrd="0" presId="urn:microsoft.com/office/officeart/2005/8/layout/equation1"/>
    <dgm:cxn modelId="{CD344AA6-326F-4468-86A8-E8F5C499ADD7}" srcId="{4933C1F0-0BA1-49C4-ADB5-185C0D9F73EB}" destId="{05645DAF-630E-4D8A-ACB6-CE43F74CBD05}" srcOrd="0" destOrd="0" parTransId="{309E9C7D-C233-463A-BB3A-59AF263E2C9B}" sibTransId="{8BAD2750-FB66-462A-822A-8493701165A1}"/>
    <dgm:cxn modelId="{4578A8B1-F9A7-4B99-AB33-DB8827EC2EE4}" type="presOf" srcId="{6DE2BDDF-5019-45BE-B640-ECCBCC7BC8BC}" destId="{9CA1C2F4-765C-4C37-AD28-5FFB69BE5533}" srcOrd="0" destOrd="0" presId="urn:microsoft.com/office/officeart/2005/8/layout/equation1"/>
    <dgm:cxn modelId="{DFE2E1C1-0BF7-46A3-B724-AD6488491816}" type="presOf" srcId="{05645DAF-630E-4D8A-ACB6-CE43F74CBD05}" destId="{896951CB-1453-46D0-B692-D82FED01D37A}" srcOrd="0" destOrd="0" presId="urn:microsoft.com/office/officeart/2005/8/layout/equation1"/>
    <dgm:cxn modelId="{9A8A4EDB-7E66-483D-9073-8BE89757C668}" srcId="{4933C1F0-0BA1-49C4-ADB5-185C0D9F73EB}" destId="{B68814B9-1018-43DA-89DB-95DE3C80F1CC}" srcOrd="2" destOrd="0" parTransId="{EEDDDEE7-F977-4C94-B263-D3DED67E7334}" sibTransId="{0A54D903-FEFE-4A2A-A764-5AA509357CEE}"/>
    <dgm:cxn modelId="{A8276CDF-D31F-48AD-A047-D511B1BFCD40}" type="presOf" srcId="{8BAD2750-FB66-462A-822A-8493701165A1}" destId="{8D1BA247-1284-485E-B309-AEB37C11C7D8}" srcOrd="0" destOrd="0" presId="urn:microsoft.com/office/officeart/2005/8/layout/equation1"/>
    <dgm:cxn modelId="{756071E0-17D8-4919-B217-30CE7688597D}" type="presOf" srcId="{4933C1F0-0BA1-49C4-ADB5-185C0D9F73EB}" destId="{73305E5D-A8FC-4E77-A378-2776877BF2C1}" srcOrd="0" destOrd="0" presId="urn:microsoft.com/office/officeart/2005/8/layout/equation1"/>
    <dgm:cxn modelId="{AEDBF528-311B-4481-8A8B-4C9BA55F4C45}" type="presParOf" srcId="{73305E5D-A8FC-4E77-A378-2776877BF2C1}" destId="{896951CB-1453-46D0-B692-D82FED01D37A}" srcOrd="0" destOrd="0" presId="urn:microsoft.com/office/officeart/2005/8/layout/equation1"/>
    <dgm:cxn modelId="{1EBACB1F-FCD9-406C-BBC0-C61CA06E1767}" type="presParOf" srcId="{73305E5D-A8FC-4E77-A378-2776877BF2C1}" destId="{713EDC35-A1FF-4B36-AFD4-394E1242E0BD}" srcOrd="1" destOrd="0" presId="urn:microsoft.com/office/officeart/2005/8/layout/equation1"/>
    <dgm:cxn modelId="{78E10570-9FB5-435C-8C1B-15DFC936912E}" type="presParOf" srcId="{73305E5D-A8FC-4E77-A378-2776877BF2C1}" destId="{8D1BA247-1284-485E-B309-AEB37C11C7D8}" srcOrd="2" destOrd="0" presId="urn:microsoft.com/office/officeart/2005/8/layout/equation1"/>
    <dgm:cxn modelId="{7EB1A5BC-629F-46C2-8E0E-B0FD75E68A58}" type="presParOf" srcId="{73305E5D-A8FC-4E77-A378-2776877BF2C1}" destId="{2F2FC8E9-8694-40A4-8B65-501913DA56EA}" srcOrd="3" destOrd="0" presId="urn:microsoft.com/office/officeart/2005/8/layout/equation1"/>
    <dgm:cxn modelId="{2C5E15E2-3B90-4116-B5BB-E55E9917D5CA}" type="presParOf" srcId="{73305E5D-A8FC-4E77-A378-2776877BF2C1}" destId="{9CA1C2F4-765C-4C37-AD28-5FFB69BE5533}" srcOrd="4" destOrd="0" presId="urn:microsoft.com/office/officeart/2005/8/layout/equation1"/>
    <dgm:cxn modelId="{EB5EB16F-D97B-4E5D-A16A-40CF98B29ABA}" type="presParOf" srcId="{73305E5D-A8FC-4E77-A378-2776877BF2C1}" destId="{BE2F7031-F104-426E-91F0-55DDDB75B7E4}" srcOrd="5" destOrd="0" presId="urn:microsoft.com/office/officeart/2005/8/layout/equation1"/>
    <dgm:cxn modelId="{0CF063A7-0582-4D2E-9B09-F3FF2D72E22F}" type="presParOf" srcId="{73305E5D-A8FC-4E77-A378-2776877BF2C1}" destId="{AFD5E0CA-4A0C-4796-8E14-FE412712C0A1}" srcOrd="6" destOrd="0" presId="urn:microsoft.com/office/officeart/2005/8/layout/equation1"/>
    <dgm:cxn modelId="{AC91F62A-60DC-45FF-84FE-245CA90B62FC}" type="presParOf" srcId="{73305E5D-A8FC-4E77-A378-2776877BF2C1}" destId="{5E2B5DB6-3265-46D5-9C1D-49E71B5CB8F5}" srcOrd="7" destOrd="0" presId="urn:microsoft.com/office/officeart/2005/8/layout/equation1"/>
    <dgm:cxn modelId="{95AF9775-2F7D-4FB7-8408-2630C9CD3A6B}" type="presParOf" srcId="{73305E5D-A8FC-4E77-A378-2776877BF2C1}" destId="{14FEC493-774A-4E06-B20B-9194842DA2F3}" srcOrd="8" destOrd="0" presId="urn:microsoft.com/office/officeart/2005/8/layout/equati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D672A2-9A9E-43F0-8942-E28AEDFD6A03}" type="doc">
      <dgm:prSet loTypeId="urn:microsoft.com/office/officeart/2008/layout/CaptionedPictures" loCatId="picture" qsTypeId="urn:microsoft.com/office/officeart/2005/8/quickstyle/simple5" qsCatId="simple" csTypeId="urn:microsoft.com/office/officeart/2005/8/colors/colorful1" csCatId="colorful" phldr="1"/>
      <dgm:spPr/>
      <dgm:t>
        <a:bodyPr/>
        <a:lstStyle/>
        <a:p>
          <a:endParaRPr lang="es-ES"/>
        </a:p>
      </dgm:t>
    </dgm:pt>
    <dgm:pt modelId="{122658F3-E39C-4BF6-884C-AE063AC65BDB}">
      <dgm:prSet custT="1"/>
      <dgm:spPr/>
      <dgm:t>
        <a:bodyPr/>
        <a:lstStyle/>
        <a:p>
          <a:r>
            <a:rPr lang="es-ES" sz="1800" b="1" dirty="0"/>
            <a:t>¿Qué significan los cuernos de la bestia espantosa de Daniel 7:7-8?</a:t>
          </a:r>
          <a:endParaRPr lang="es-ES" sz="1800" dirty="0"/>
        </a:p>
      </dgm:t>
    </dgm:pt>
    <dgm:pt modelId="{37C057BF-7172-45C5-BED7-0FF286857C70}" type="parTrans" cxnId="{CA127E4B-DE21-4430-B2D2-49B6D5AB8065}">
      <dgm:prSet/>
      <dgm:spPr/>
      <dgm:t>
        <a:bodyPr/>
        <a:lstStyle/>
        <a:p>
          <a:endParaRPr lang="es-ES"/>
        </a:p>
      </dgm:t>
    </dgm:pt>
    <dgm:pt modelId="{D29676FF-D3A6-4AE1-88BB-9F4ED611F457}" type="sibTrans" cxnId="{CA127E4B-DE21-4430-B2D2-49B6D5AB8065}">
      <dgm:prSet/>
      <dgm:spPr/>
      <dgm:t>
        <a:bodyPr/>
        <a:lstStyle/>
        <a:p>
          <a:endParaRPr lang="es-ES"/>
        </a:p>
      </dgm:t>
    </dgm:pt>
    <dgm:pt modelId="{2E98289F-9A2C-43B7-9EE3-A27FE72AB598}">
      <dgm:prSet custT="1"/>
      <dgm:spPr>
        <a:solidFill>
          <a:schemeClr val="accent5">
            <a:lumMod val="75000"/>
          </a:schemeClr>
        </a:solidFill>
      </dgm:spPr>
      <dgm:t>
        <a:bodyPr/>
        <a:lstStyle/>
        <a:p>
          <a:r>
            <a:rPr lang="es-ES" sz="1800" b="1" dirty="0">
              <a:effectLst>
                <a:outerShdw blurRad="38100" dist="38100" dir="2700000" algn="tl">
                  <a:srgbClr val="000000">
                    <a:alpha val="43137"/>
                  </a:srgbClr>
                </a:outerShdw>
              </a:effectLst>
            </a:rPr>
            <a:t>Son reyes, y los reinos que representan (</a:t>
          </a:r>
          <a:r>
            <a:rPr lang="es-ES" sz="1800" b="1" dirty="0" err="1">
              <a:effectLst>
                <a:outerShdw blurRad="38100" dist="38100" dir="2700000" algn="tl">
                  <a:srgbClr val="000000">
                    <a:alpha val="43137"/>
                  </a:srgbClr>
                </a:outerShdw>
              </a:effectLst>
            </a:rPr>
            <a:t>Dn</a:t>
          </a:r>
          <a:r>
            <a:rPr lang="es-ES" sz="1800" b="1" dirty="0">
              <a:effectLst>
                <a:outerShdw blurRad="38100" dist="38100" dir="2700000" algn="tl">
                  <a:srgbClr val="000000">
                    <a:alpha val="43137"/>
                  </a:srgbClr>
                </a:outerShdw>
              </a:effectLst>
            </a:rPr>
            <a:t>. 7:24; 8:21)</a:t>
          </a:r>
          <a:endParaRPr lang="es-ES" sz="1800" dirty="0">
            <a:effectLst>
              <a:outerShdw blurRad="38100" dist="38100" dir="2700000" algn="tl">
                <a:srgbClr val="000000">
                  <a:alpha val="43137"/>
                </a:srgbClr>
              </a:outerShdw>
            </a:effectLst>
          </a:endParaRPr>
        </a:p>
      </dgm:t>
    </dgm:pt>
    <dgm:pt modelId="{F2F11ECF-A4E0-4ADF-8CAF-3CEE12976959}" type="parTrans" cxnId="{D0521E28-25BD-4E06-BE37-E5D0D9801FB6}">
      <dgm:prSet/>
      <dgm:spPr/>
      <dgm:t>
        <a:bodyPr/>
        <a:lstStyle/>
        <a:p>
          <a:endParaRPr lang="es-ES"/>
        </a:p>
      </dgm:t>
    </dgm:pt>
    <dgm:pt modelId="{894847BC-8FCA-4B3F-9501-74FB103EEF6D}" type="sibTrans" cxnId="{D0521E28-25BD-4E06-BE37-E5D0D9801FB6}">
      <dgm:prSet/>
      <dgm:spPr/>
      <dgm:t>
        <a:bodyPr/>
        <a:lstStyle/>
        <a:p>
          <a:endParaRPr lang="es-ES"/>
        </a:p>
      </dgm:t>
    </dgm:pt>
    <dgm:pt modelId="{37DCB7F2-890A-4351-81C7-2CFAF542E26B}">
      <dgm:prSet custT="1"/>
      <dgm:spPr/>
      <dgm:t>
        <a:bodyPr/>
        <a:lstStyle/>
        <a:p>
          <a:r>
            <a:rPr lang="es-ES" sz="1800" b="1" dirty="0"/>
            <a:t>¿Qué significa la espada que sale de la boca de Jesús en Apocalipsis 1:16?</a:t>
          </a:r>
          <a:endParaRPr lang="es-ES" sz="1800" dirty="0"/>
        </a:p>
      </dgm:t>
    </dgm:pt>
    <dgm:pt modelId="{4ADB2603-B65E-4125-B2D0-3122178FF3A7}" type="parTrans" cxnId="{A72DBC68-79D7-49EF-A969-3F1DFE6D3F5F}">
      <dgm:prSet/>
      <dgm:spPr/>
      <dgm:t>
        <a:bodyPr/>
        <a:lstStyle/>
        <a:p>
          <a:endParaRPr lang="es-ES"/>
        </a:p>
      </dgm:t>
    </dgm:pt>
    <dgm:pt modelId="{39432350-5714-4074-A29E-C954BF70FB7D}" type="sibTrans" cxnId="{A72DBC68-79D7-49EF-A969-3F1DFE6D3F5F}">
      <dgm:prSet/>
      <dgm:spPr/>
      <dgm:t>
        <a:bodyPr/>
        <a:lstStyle/>
        <a:p>
          <a:endParaRPr lang="es-ES"/>
        </a:p>
      </dgm:t>
    </dgm:pt>
    <dgm:pt modelId="{2582E3B0-25B1-4710-9742-D3D59EE108A5}">
      <dgm:prSet custT="1"/>
      <dgm:spPr>
        <a:solidFill>
          <a:schemeClr val="accent4">
            <a:lumMod val="75000"/>
          </a:schemeClr>
        </a:solidFill>
      </dgm:spPr>
      <dgm:t>
        <a:bodyPr/>
        <a:lstStyle/>
        <a:p>
          <a:r>
            <a:rPr lang="es-ES" sz="1800" b="1" dirty="0">
              <a:effectLst>
                <a:outerShdw blurRad="38100" dist="38100" dir="2700000" algn="tl">
                  <a:srgbClr val="000000">
                    <a:alpha val="43137"/>
                  </a:srgbClr>
                </a:outerShdw>
              </a:effectLst>
            </a:rPr>
            <a:t>La Biblia</a:t>
          </a:r>
          <a:br>
            <a:rPr lang="es-ES" sz="1800" b="1" dirty="0">
              <a:effectLst>
                <a:outerShdw blurRad="38100" dist="38100" dir="2700000" algn="tl">
                  <a:srgbClr val="000000">
                    <a:alpha val="43137"/>
                  </a:srgbClr>
                </a:outerShdw>
              </a:effectLst>
            </a:rPr>
          </a:br>
          <a:r>
            <a:rPr lang="es-ES" sz="1800" b="1" dirty="0">
              <a:effectLst>
                <a:outerShdw blurRad="38100" dist="38100" dir="2700000" algn="tl">
                  <a:srgbClr val="000000">
                    <a:alpha val="43137"/>
                  </a:srgbClr>
                </a:outerShdw>
              </a:effectLst>
            </a:rPr>
            <a:t>(Ef. 6:17; </a:t>
          </a:r>
          <a:r>
            <a:rPr lang="es-ES" sz="1800" b="1" dirty="0" err="1">
              <a:effectLst>
                <a:outerShdw blurRad="38100" dist="38100" dir="2700000" algn="tl">
                  <a:srgbClr val="000000">
                    <a:alpha val="43137"/>
                  </a:srgbClr>
                </a:outerShdw>
              </a:effectLst>
            </a:rPr>
            <a:t>Heb</a:t>
          </a:r>
          <a:r>
            <a:rPr lang="es-ES" sz="1800" b="1" dirty="0">
              <a:effectLst>
                <a:outerShdw blurRad="38100" dist="38100" dir="2700000" algn="tl">
                  <a:srgbClr val="000000">
                    <a:alpha val="43137"/>
                  </a:srgbClr>
                </a:outerShdw>
              </a:effectLst>
            </a:rPr>
            <a:t>. 4:12)</a:t>
          </a:r>
          <a:endParaRPr lang="es-ES" sz="1800" dirty="0">
            <a:effectLst>
              <a:outerShdw blurRad="38100" dist="38100" dir="2700000" algn="tl">
                <a:srgbClr val="000000">
                  <a:alpha val="43137"/>
                </a:srgbClr>
              </a:outerShdw>
            </a:effectLst>
          </a:endParaRPr>
        </a:p>
      </dgm:t>
    </dgm:pt>
    <dgm:pt modelId="{62D0F28C-D85C-4485-BED5-52F648E04FDE}" type="parTrans" cxnId="{B82DFC3B-5F74-4E16-9B2C-08D3D47FCCBB}">
      <dgm:prSet/>
      <dgm:spPr/>
      <dgm:t>
        <a:bodyPr/>
        <a:lstStyle/>
        <a:p>
          <a:endParaRPr lang="es-ES"/>
        </a:p>
      </dgm:t>
    </dgm:pt>
    <dgm:pt modelId="{27BB5E4A-4828-4916-8F82-C62E19824823}" type="sibTrans" cxnId="{B82DFC3B-5F74-4E16-9B2C-08D3D47FCCBB}">
      <dgm:prSet/>
      <dgm:spPr/>
      <dgm:t>
        <a:bodyPr/>
        <a:lstStyle/>
        <a:p>
          <a:endParaRPr lang="es-ES"/>
        </a:p>
      </dgm:t>
    </dgm:pt>
    <dgm:pt modelId="{30796332-DA4C-447E-A7B7-9C4C91FDF71A}">
      <dgm:prSet custT="1"/>
      <dgm:spPr/>
      <dgm:t>
        <a:bodyPr/>
        <a:lstStyle/>
        <a:p>
          <a:r>
            <a:rPr lang="es-ES" sz="1800" b="1"/>
            <a:t>¿Quién es la mujer de Apocalipsis 12:1?</a:t>
          </a:r>
          <a:endParaRPr lang="es-ES" sz="1800"/>
        </a:p>
      </dgm:t>
    </dgm:pt>
    <dgm:pt modelId="{5F425397-A44A-4603-9A0E-E8D5498EDE1F}" type="parTrans" cxnId="{7D45908D-58A9-4636-9A60-1CB96E308AE5}">
      <dgm:prSet/>
      <dgm:spPr/>
      <dgm:t>
        <a:bodyPr/>
        <a:lstStyle/>
        <a:p>
          <a:endParaRPr lang="es-ES"/>
        </a:p>
      </dgm:t>
    </dgm:pt>
    <dgm:pt modelId="{1DF58FA0-C082-486C-9ABA-E8C7F8AE5435}" type="sibTrans" cxnId="{7D45908D-58A9-4636-9A60-1CB96E308AE5}">
      <dgm:prSet/>
      <dgm:spPr/>
      <dgm:t>
        <a:bodyPr/>
        <a:lstStyle/>
        <a:p>
          <a:endParaRPr lang="es-ES"/>
        </a:p>
      </dgm:t>
    </dgm:pt>
    <dgm:pt modelId="{F99B2487-63C6-402C-90B4-735A307DAB18}">
      <dgm:prSet custT="1"/>
      <dgm:spPr>
        <a:solidFill>
          <a:schemeClr val="accent6">
            <a:lumMod val="75000"/>
          </a:schemeClr>
        </a:solidFill>
      </dgm:spPr>
      <dgm:t>
        <a:bodyPr/>
        <a:lstStyle/>
        <a:p>
          <a:r>
            <a:rPr lang="es-ES" sz="1800" b="1">
              <a:effectLst>
                <a:outerShdw blurRad="38100" dist="38100" dir="2700000" algn="tl">
                  <a:srgbClr val="000000">
                    <a:alpha val="43137"/>
                  </a:srgbClr>
                </a:outerShdw>
              </a:effectLst>
            </a:rPr>
            <a:t>El pueblo fiel de Dios (Ef. 5:31-32; 2Co. 11:2)</a:t>
          </a:r>
          <a:endParaRPr lang="es-ES" sz="1800">
            <a:effectLst>
              <a:outerShdw blurRad="38100" dist="38100" dir="2700000" algn="tl">
                <a:srgbClr val="000000">
                  <a:alpha val="43137"/>
                </a:srgbClr>
              </a:outerShdw>
            </a:effectLst>
          </a:endParaRPr>
        </a:p>
      </dgm:t>
    </dgm:pt>
    <dgm:pt modelId="{CA587289-820B-476E-8BEF-CBA475AAFED8}" type="parTrans" cxnId="{7553D086-78FF-4202-B880-E2775B74FD46}">
      <dgm:prSet/>
      <dgm:spPr/>
      <dgm:t>
        <a:bodyPr/>
        <a:lstStyle/>
        <a:p>
          <a:endParaRPr lang="es-ES"/>
        </a:p>
      </dgm:t>
    </dgm:pt>
    <dgm:pt modelId="{FB7035DC-BFCA-4905-85AF-445C7281DB0F}" type="sibTrans" cxnId="{7553D086-78FF-4202-B880-E2775B74FD46}">
      <dgm:prSet/>
      <dgm:spPr/>
      <dgm:t>
        <a:bodyPr/>
        <a:lstStyle/>
        <a:p>
          <a:endParaRPr lang="es-ES"/>
        </a:p>
      </dgm:t>
    </dgm:pt>
    <dgm:pt modelId="{C6026DBC-2461-4046-8EBF-E4515879F67D}" type="pres">
      <dgm:prSet presAssocID="{04D672A2-9A9E-43F0-8942-E28AEDFD6A03}" presName="Name0" presStyleCnt="0">
        <dgm:presLayoutVars>
          <dgm:chMax/>
          <dgm:chPref/>
          <dgm:dir/>
        </dgm:presLayoutVars>
      </dgm:prSet>
      <dgm:spPr/>
    </dgm:pt>
    <dgm:pt modelId="{58E9E02E-E89E-4346-8E3E-4F069E6171C4}" type="pres">
      <dgm:prSet presAssocID="{122658F3-E39C-4BF6-884C-AE063AC65BDB}" presName="composite" presStyleCnt="0">
        <dgm:presLayoutVars>
          <dgm:chMax val="1"/>
          <dgm:chPref val="1"/>
        </dgm:presLayoutVars>
      </dgm:prSet>
      <dgm:spPr/>
    </dgm:pt>
    <dgm:pt modelId="{1FF4D1EE-ACE5-4E83-AD1D-C8B7BFA43FF7}" type="pres">
      <dgm:prSet presAssocID="{122658F3-E39C-4BF6-884C-AE063AC65BDB}" presName="Accent" presStyleLbl="trAlignAcc1" presStyleIdx="0" presStyleCnt="3" custScaleY="250989" custLinFactNeighborX="40" custLinFactNeighborY="-569">
        <dgm:presLayoutVars>
          <dgm:chMax val="0"/>
          <dgm:chPref val="0"/>
        </dgm:presLayoutVars>
      </dgm:prSet>
      <dgm:spPr>
        <a:ln>
          <a:solidFill>
            <a:schemeClr val="accent5">
              <a:lumMod val="75000"/>
            </a:schemeClr>
          </a:solidFill>
        </a:ln>
      </dgm:spPr>
    </dgm:pt>
    <dgm:pt modelId="{7E65173C-2001-4586-8D1C-21D4B3EA49DA}" type="pres">
      <dgm:prSet presAssocID="{122658F3-E39C-4BF6-884C-AE063AC65BDB}" presName="Image" presStyleLbl="alignImgPlace1" presStyleIdx="0" presStyleCnt="3" custLinFactY="-19595" custLinFactNeighborY="-100000">
        <dgm:presLayoutVars>
          <dgm:chMax val="0"/>
          <dgm:chPref val="0"/>
        </dgm:presLayoutVars>
      </dgm:prSet>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effectLst>
          <a:outerShdw blurRad="57150" dist="19050" dir="5400000" algn="ctr" rotWithShape="0">
            <a:schemeClr val="accent5">
              <a:lumMod val="75000"/>
              <a:alpha val="63000"/>
            </a:schemeClr>
          </a:outerShdw>
        </a:effectLst>
      </dgm:spPr>
    </dgm:pt>
    <dgm:pt modelId="{6F53CC8A-B75C-4688-B458-75131263023C}" type="pres">
      <dgm:prSet presAssocID="{122658F3-E39C-4BF6-884C-AE063AC65BDB}" presName="ChildComposite" presStyleCnt="0"/>
      <dgm:spPr/>
    </dgm:pt>
    <dgm:pt modelId="{A0C97A11-DC75-4E4C-9D10-4DB73DC95C69}" type="pres">
      <dgm:prSet presAssocID="{122658F3-E39C-4BF6-884C-AE063AC65BDB}" presName="Child" presStyleLbl="node1" presStyleIdx="0" presStyleCnt="3" custScaleY="466376" custLinFactY="100000" custLinFactNeighborX="44" custLinFactNeighborY="197339">
        <dgm:presLayoutVars>
          <dgm:chMax val="0"/>
          <dgm:chPref val="0"/>
          <dgm:bulletEnabled val="1"/>
        </dgm:presLayoutVars>
      </dgm:prSet>
      <dgm:spPr/>
    </dgm:pt>
    <dgm:pt modelId="{8CF32DE6-09D9-4074-BE90-2F8ECA37FD99}" type="pres">
      <dgm:prSet presAssocID="{122658F3-E39C-4BF6-884C-AE063AC65BDB}" presName="Parent" presStyleLbl="revTx" presStyleIdx="0" presStyleCnt="3" custScaleY="209805" custLinFactY="-100000" custLinFactNeighborX="44" custLinFactNeighborY="-156611">
        <dgm:presLayoutVars>
          <dgm:chMax val="1"/>
          <dgm:chPref val="0"/>
          <dgm:bulletEnabled val="1"/>
        </dgm:presLayoutVars>
      </dgm:prSet>
      <dgm:spPr/>
    </dgm:pt>
    <dgm:pt modelId="{D00A5D7D-5ABA-405E-BB98-51041300E8CF}" type="pres">
      <dgm:prSet presAssocID="{D29676FF-D3A6-4AE1-88BB-9F4ED611F457}" presName="sibTrans" presStyleCnt="0"/>
      <dgm:spPr/>
    </dgm:pt>
    <dgm:pt modelId="{B01C8E6B-6113-4D51-A0D2-61C5D8263A4E}" type="pres">
      <dgm:prSet presAssocID="{37DCB7F2-890A-4351-81C7-2CFAF542E26B}" presName="composite" presStyleCnt="0">
        <dgm:presLayoutVars>
          <dgm:chMax val="1"/>
          <dgm:chPref val="1"/>
        </dgm:presLayoutVars>
      </dgm:prSet>
      <dgm:spPr/>
    </dgm:pt>
    <dgm:pt modelId="{25689486-7555-491D-B2D6-B350D725556B}" type="pres">
      <dgm:prSet presAssocID="{37DCB7F2-890A-4351-81C7-2CFAF542E26B}" presName="Accent" presStyleLbl="trAlignAcc1" presStyleIdx="1" presStyleCnt="3" custScaleY="250989" custLinFactNeighborX="40" custLinFactNeighborY="-569">
        <dgm:presLayoutVars>
          <dgm:chMax val="0"/>
          <dgm:chPref val="0"/>
        </dgm:presLayoutVars>
      </dgm:prSet>
      <dgm:spPr>
        <a:ln>
          <a:solidFill>
            <a:schemeClr val="accent4">
              <a:lumMod val="75000"/>
            </a:schemeClr>
          </a:solidFill>
        </a:ln>
      </dgm:spPr>
    </dgm:pt>
    <dgm:pt modelId="{204C1931-1163-4A19-ACB3-C7EDAF0B2200}" type="pres">
      <dgm:prSet presAssocID="{37DCB7F2-890A-4351-81C7-2CFAF542E26B}" presName="Image" presStyleLbl="alignImgPlace1" presStyleIdx="1" presStyleCnt="3" custLinFactY="-19595" custLinFactNeighborY="-100000">
        <dgm:presLayoutVars>
          <dgm:chMax val="0"/>
          <dgm:chPref val="0"/>
        </dgm:presLayoutVars>
      </dgm:prSet>
      <dgm:spPr>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effectLst>
          <a:outerShdw blurRad="57150" dist="19050" dir="5400000" algn="ctr" rotWithShape="0">
            <a:schemeClr val="accent4">
              <a:lumMod val="75000"/>
              <a:alpha val="63000"/>
            </a:schemeClr>
          </a:outerShdw>
        </a:effectLst>
      </dgm:spPr>
    </dgm:pt>
    <dgm:pt modelId="{24FE18C1-13C2-4769-8767-C7F98643B047}" type="pres">
      <dgm:prSet presAssocID="{37DCB7F2-890A-4351-81C7-2CFAF542E26B}" presName="ChildComposite" presStyleCnt="0"/>
      <dgm:spPr/>
    </dgm:pt>
    <dgm:pt modelId="{C2AF40B5-688C-4275-837A-2D02FC3D36B4}" type="pres">
      <dgm:prSet presAssocID="{37DCB7F2-890A-4351-81C7-2CFAF542E26B}" presName="Child" presStyleLbl="node1" presStyleIdx="1" presStyleCnt="3" custScaleY="466376" custLinFactY="100000" custLinFactNeighborX="44" custLinFactNeighborY="197339">
        <dgm:presLayoutVars>
          <dgm:chMax val="0"/>
          <dgm:chPref val="0"/>
          <dgm:bulletEnabled val="1"/>
        </dgm:presLayoutVars>
      </dgm:prSet>
      <dgm:spPr/>
    </dgm:pt>
    <dgm:pt modelId="{769C8843-A26B-4E8D-8C1F-B9AADC3030BE}" type="pres">
      <dgm:prSet presAssocID="{37DCB7F2-890A-4351-81C7-2CFAF542E26B}" presName="Parent" presStyleLbl="revTx" presStyleIdx="1" presStyleCnt="3" custScaleX="109724" custScaleY="209805" custLinFactY="-100000" custLinFactNeighborX="44" custLinFactNeighborY="-156611">
        <dgm:presLayoutVars>
          <dgm:chMax val="1"/>
          <dgm:chPref val="0"/>
          <dgm:bulletEnabled val="1"/>
        </dgm:presLayoutVars>
      </dgm:prSet>
      <dgm:spPr/>
    </dgm:pt>
    <dgm:pt modelId="{03AC8874-6D4A-423F-9016-F12553CAF00B}" type="pres">
      <dgm:prSet presAssocID="{39432350-5714-4074-A29E-C954BF70FB7D}" presName="sibTrans" presStyleCnt="0"/>
      <dgm:spPr/>
    </dgm:pt>
    <dgm:pt modelId="{DC547395-CA59-4080-AFA9-FBA04635553F}" type="pres">
      <dgm:prSet presAssocID="{30796332-DA4C-447E-A7B7-9C4C91FDF71A}" presName="composite" presStyleCnt="0">
        <dgm:presLayoutVars>
          <dgm:chMax val="1"/>
          <dgm:chPref val="1"/>
        </dgm:presLayoutVars>
      </dgm:prSet>
      <dgm:spPr/>
    </dgm:pt>
    <dgm:pt modelId="{8619E129-E0F9-474A-A78C-02FA87028269}" type="pres">
      <dgm:prSet presAssocID="{30796332-DA4C-447E-A7B7-9C4C91FDF71A}" presName="Accent" presStyleLbl="trAlignAcc1" presStyleIdx="2" presStyleCnt="3" custScaleY="250989" custLinFactNeighborX="40" custLinFactNeighborY="-569">
        <dgm:presLayoutVars>
          <dgm:chMax val="0"/>
          <dgm:chPref val="0"/>
        </dgm:presLayoutVars>
      </dgm:prSet>
      <dgm:spPr>
        <a:ln>
          <a:solidFill>
            <a:schemeClr val="accent6">
              <a:lumMod val="75000"/>
            </a:schemeClr>
          </a:solidFill>
        </a:ln>
      </dgm:spPr>
    </dgm:pt>
    <dgm:pt modelId="{1C5AF5FD-DB95-47C3-A01B-1517888C5ECE}" type="pres">
      <dgm:prSet presAssocID="{30796332-DA4C-447E-A7B7-9C4C91FDF71A}" presName="Image" presStyleLbl="alignImgPlace1" presStyleIdx="2" presStyleCnt="3" custLinFactY="-19595" custLinFactNeighborY="-100000">
        <dgm:presLayoutVars>
          <dgm:chMax val="0"/>
          <dgm:chPref val="0"/>
        </dgm:presLayoutVars>
      </dgm:prSet>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effectLst>
          <a:outerShdw blurRad="57150" dist="19050" dir="5400000" algn="ctr" rotWithShape="0">
            <a:schemeClr val="accent6">
              <a:lumMod val="75000"/>
              <a:alpha val="63000"/>
            </a:schemeClr>
          </a:outerShdw>
        </a:effectLst>
      </dgm:spPr>
    </dgm:pt>
    <dgm:pt modelId="{A6D47268-E1DF-4885-B9CB-342FE6D1C7C2}" type="pres">
      <dgm:prSet presAssocID="{30796332-DA4C-447E-A7B7-9C4C91FDF71A}" presName="ChildComposite" presStyleCnt="0"/>
      <dgm:spPr/>
    </dgm:pt>
    <dgm:pt modelId="{992ED269-583F-46C7-866E-E53B6C3E9322}" type="pres">
      <dgm:prSet presAssocID="{30796332-DA4C-447E-A7B7-9C4C91FDF71A}" presName="Child" presStyleLbl="node1" presStyleIdx="2" presStyleCnt="3" custScaleY="466376" custLinFactY="100000" custLinFactNeighborX="44" custLinFactNeighborY="197339">
        <dgm:presLayoutVars>
          <dgm:chMax val="0"/>
          <dgm:chPref val="0"/>
          <dgm:bulletEnabled val="1"/>
        </dgm:presLayoutVars>
      </dgm:prSet>
      <dgm:spPr/>
    </dgm:pt>
    <dgm:pt modelId="{B0AE047E-FFA5-49D7-8081-C986E9A33B46}" type="pres">
      <dgm:prSet presAssocID="{30796332-DA4C-447E-A7B7-9C4C91FDF71A}" presName="Parent" presStyleLbl="revTx" presStyleIdx="2" presStyleCnt="3" custScaleY="209805" custLinFactY="-100000" custLinFactNeighborX="44" custLinFactNeighborY="-156611">
        <dgm:presLayoutVars>
          <dgm:chMax val="1"/>
          <dgm:chPref val="0"/>
          <dgm:bulletEnabled val="1"/>
        </dgm:presLayoutVars>
      </dgm:prSet>
      <dgm:spPr/>
    </dgm:pt>
  </dgm:ptLst>
  <dgm:cxnLst>
    <dgm:cxn modelId="{D0521E28-25BD-4E06-BE37-E5D0D9801FB6}" srcId="{122658F3-E39C-4BF6-884C-AE063AC65BDB}" destId="{2E98289F-9A2C-43B7-9EE3-A27FE72AB598}" srcOrd="0" destOrd="0" parTransId="{F2F11ECF-A4E0-4ADF-8CAF-3CEE12976959}" sibTransId="{894847BC-8FCA-4B3F-9501-74FB103EEF6D}"/>
    <dgm:cxn modelId="{B82DFC3B-5F74-4E16-9B2C-08D3D47FCCBB}" srcId="{37DCB7F2-890A-4351-81C7-2CFAF542E26B}" destId="{2582E3B0-25B1-4710-9742-D3D59EE108A5}" srcOrd="0" destOrd="0" parTransId="{62D0F28C-D85C-4485-BED5-52F648E04FDE}" sibTransId="{27BB5E4A-4828-4916-8F82-C62E19824823}"/>
    <dgm:cxn modelId="{34C0D23C-E94F-47F9-B175-31D58CD00E49}" type="presOf" srcId="{F99B2487-63C6-402C-90B4-735A307DAB18}" destId="{992ED269-583F-46C7-866E-E53B6C3E9322}" srcOrd="0" destOrd="0" presId="urn:microsoft.com/office/officeart/2008/layout/CaptionedPictures"/>
    <dgm:cxn modelId="{4DADE93E-8AEA-4C40-B006-067819A9D47A}" type="presOf" srcId="{2E98289F-9A2C-43B7-9EE3-A27FE72AB598}" destId="{A0C97A11-DC75-4E4C-9D10-4DB73DC95C69}" srcOrd="0" destOrd="0" presId="urn:microsoft.com/office/officeart/2008/layout/CaptionedPictures"/>
    <dgm:cxn modelId="{5A764048-E61A-4279-A8DB-55AADB19B676}" type="presOf" srcId="{04D672A2-9A9E-43F0-8942-E28AEDFD6A03}" destId="{C6026DBC-2461-4046-8EBF-E4515879F67D}" srcOrd="0" destOrd="0" presId="urn:microsoft.com/office/officeart/2008/layout/CaptionedPictures"/>
    <dgm:cxn modelId="{A72DBC68-79D7-49EF-A969-3F1DFE6D3F5F}" srcId="{04D672A2-9A9E-43F0-8942-E28AEDFD6A03}" destId="{37DCB7F2-890A-4351-81C7-2CFAF542E26B}" srcOrd="1" destOrd="0" parTransId="{4ADB2603-B65E-4125-B2D0-3122178FF3A7}" sibTransId="{39432350-5714-4074-A29E-C954BF70FB7D}"/>
    <dgm:cxn modelId="{CA127E4B-DE21-4430-B2D2-49B6D5AB8065}" srcId="{04D672A2-9A9E-43F0-8942-E28AEDFD6A03}" destId="{122658F3-E39C-4BF6-884C-AE063AC65BDB}" srcOrd="0" destOrd="0" parTransId="{37C057BF-7172-45C5-BED7-0FF286857C70}" sibTransId="{D29676FF-D3A6-4AE1-88BB-9F4ED611F457}"/>
    <dgm:cxn modelId="{CBD04A74-2DC3-4F39-AFF3-4971EC28C475}" type="presOf" srcId="{122658F3-E39C-4BF6-884C-AE063AC65BDB}" destId="{8CF32DE6-09D9-4074-BE90-2F8ECA37FD99}" srcOrd="0" destOrd="0" presId="urn:microsoft.com/office/officeart/2008/layout/CaptionedPictures"/>
    <dgm:cxn modelId="{3987C97B-7D36-46D3-8953-18C6A86CD5A5}" type="presOf" srcId="{30796332-DA4C-447E-A7B7-9C4C91FDF71A}" destId="{B0AE047E-FFA5-49D7-8081-C986E9A33B46}" srcOrd="0" destOrd="0" presId="urn:microsoft.com/office/officeart/2008/layout/CaptionedPictures"/>
    <dgm:cxn modelId="{7553D086-78FF-4202-B880-E2775B74FD46}" srcId="{30796332-DA4C-447E-A7B7-9C4C91FDF71A}" destId="{F99B2487-63C6-402C-90B4-735A307DAB18}" srcOrd="0" destOrd="0" parTransId="{CA587289-820B-476E-8BEF-CBA475AAFED8}" sibTransId="{FB7035DC-BFCA-4905-85AF-445C7281DB0F}"/>
    <dgm:cxn modelId="{7D45908D-58A9-4636-9A60-1CB96E308AE5}" srcId="{04D672A2-9A9E-43F0-8942-E28AEDFD6A03}" destId="{30796332-DA4C-447E-A7B7-9C4C91FDF71A}" srcOrd="2" destOrd="0" parTransId="{5F425397-A44A-4603-9A0E-E8D5498EDE1F}" sibTransId="{1DF58FA0-C082-486C-9ABA-E8C7F8AE5435}"/>
    <dgm:cxn modelId="{98FEE3EA-763C-4B70-AA0C-7261EFFE3B26}" type="presOf" srcId="{37DCB7F2-890A-4351-81C7-2CFAF542E26B}" destId="{769C8843-A26B-4E8D-8C1F-B9AADC3030BE}" srcOrd="0" destOrd="0" presId="urn:microsoft.com/office/officeart/2008/layout/CaptionedPictures"/>
    <dgm:cxn modelId="{D43DA0F2-B0E1-49C4-B699-B49BE2262A3A}" type="presOf" srcId="{2582E3B0-25B1-4710-9742-D3D59EE108A5}" destId="{C2AF40B5-688C-4275-837A-2D02FC3D36B4}" srcOrd="0" destOrd="0" presId="urn:microsoft.com/office/officeart/2008/layout/CaptionedPictures"/>
    <dgm:cxn modelId="{1FB86F7E-A223-4AA9-9902-38BD09E7903C}" type="presParOf" srcId="{C6026DBC-2461-4046-8EBF-E4515879F67D}" destId="{58E9E02E-E89E-4346-8E3E-4F069E6171C4}" srcOrd="0" destOrd="0" presId="urn:microsoft.com/office/officeart/2008/layout/CaptionedPictures"/>
    <dgm:cxn modelId="{CC9D9211-A6A9-4701-9B43-D6E0A43FE193}" type="presParOf" srcId="{58E9E02E-E89E-4346-8E3E-4F069E6171C4}" destId="{1FF4D1EE-ACE5-4E83-AD1D-C8B7BFA43FF7}" srcOrd="0" destOrd="0" presId="urn:microsoft.com/office/officeart/2008/layout/CaptionedPictures"/>
    <dgm:cxn modelId="{9DE2CE4D-5C64-4AB0-BFF3-64E27D458A6F}" type="presParOf" srcId="{58E9E02E-E89E-4346-8E3E-4F069E6171C4}" destId="{7E65173C-2001-4586-8D1C-21D4B3EA49DA}" srcOrd="1" destOrd="0" presId="urn:microsoft.com/office/officeart/2008/layout/CaptionedPictures"/>
    <dgm:cxn modelId="{E191405A-1A69-4995-9846-E884E0FE43A1}" type="presParOf" srcId="{58E9E02E-E89E-4346-8E3E-4F069E6171C4}" destId="{6F53CC8A-B75C-4688-B458-75131263023C}" srcOrd="2" destOrd="0" presId="urn:microsoft.com/office/officeart/2008/layout/CaptionedPictures"/>
    <dgm:cxn modelId="{B8F3B8A4-27FF-46B9-9EA5-6CCE0BFB5334}" type="presParOf" srcId="{6F53CC8A-B75C-4688-B458-75131263023C}" destId="{A0C97A11-DC75-4E4C-9D10-4DB73DC95C69}" srcOrd="0" destOrd="0" presId="urn:microsoft.com/office/officeart/2008/layout/CaptionedPictures"/>
    <dgm:cxn modelId="{A1D1A69C-CDF4-4EA5-AFB7-AC0F7F1765CE}" type="presParOf" srcId="{6F53CC8A-B75C-4688-B458-75131263023C}" destId="{8CF32DE6-09D9-4074-BE90-2F8ECA37FD99}" srcOrd="1" destOrd="0" presId="urn:microsoft.com/office/officeart/2008/layout/CaptionedPictures"/>
    <dgm:cxn modelId="{D202F755-77EB-419E-AC77-84C5C1F6C2FD}" type="presParOf" srcId="{C6026DBC-2461-4046-8EBF-E4515879F67D}" destId="{D00A5D7D-5ABA-405E-BB98-51041300E8CF}" srcOrd="1" destOrd="0" presId="urn:microsoft.com/office/officeart/2008/layout/CaptionedPictures"/>
    <dgm:cxn modelId="{D4C4A112-6697-4D27-8063-BD8C6F9EDA38}" type="presParOf" srcId="{C6026DBC-2461-4046-8EBF-E4515879F67D}" destId="{B01C8E6B-6113-4D51-A0D2-61C5D8263A4E}" srcOrd="2" destOrd="0" presId="urn:microsoft.com/office/officeart/2008/layout/CaptionedPictures"/>
    <dgm:cxn modelId="{AC801BE7-8E26-425E-A2B7-C04BE3AFD616}" type="presParOf" srcId="{B01C8E6B-6113-4D51-A0D2-61C5D8263A4E}" destId="{25689486-7555-491D-B2D6-B350D725556B}" srcOrd="0" destOrd="0" presId="urn:microsoft.com/office/officeart/2008/layout/CaptionedPictures"/>
    <dgm:cxn modelId="{37B0540D-25DB-4BBA-BF2B-93A80A74240F}" type="presParOf" srcId="{B01C8E6B-6113-4D51-A0D2-61C5D8263A4E}" destId="{204C1931-1163-4A19-ACB3-C7EDAF0B2200}" srcOrd="1" destOrd="0" presId="urn:microsoft.com/office/officeart/2008/layout/CaptionedPictures"/>
    <dgm:cxn modelId="{917BEB95-7C3B-4371-AA71-6DC8E6613434}" type="presParOf" srcId="{B01C8E6B-6113-4D51-A0D2-61C5D8263A4E}" destId="{24FE18C1-13C2-4769-8767-C7F98643B047}" srcOrd="2" destOrd="0" presId="urn:microsoft.com/office/officeart/2008/layout/CaptionedPictures"/>
    <dgm:cxn modelId="{62C9BB09-41EA-4030-9443-FAC41CEE3F3C}" type="presParOf" srcId="{24FE18C1-13C2-4769-8767-C7F98643B047}" destId="{C2AF40B5-688C-4275-837A-2D02FC3D36B4}" srcOrd="0" destOrd="0" presId="urn:microsoft.com/office/officeart/2008/layout/CaptionedPictures"/>
    <dgm:cxn modelId="{A8B25ED2-AD5D-40D6-8A89-3F22B05FD847}" type="presParOf" srcId="{24FE18C1-13C2-4769-8767-C7F98643B047}" destId="{769C8843-A26B-4E8D-8C1F-B9AADC3030BE}" srcOrd="1" destOrd="0" presId="urn:microsoft.com/office/officeart/2008/layout/CaptionedPictures"/>
    <dgm:cxn modelId="{41EDF0D6-98E4-43A4-9E3F-EE7EA98F11E3}" type="presParOf" srcId="{C6026DBC-2461-4046-8EBF-E4515879F67D}" destId="{03AC8874-6D4A-423F-9016-F12553CAF00B}" srcOrd="3" destOrd="0" presId="urn:microsoft.com/office/officeart/2008/layout/CaptionedPictures"/>
    <dgm:cxn modelId="{4CA9CB11-9E2E-4338-8BEA-159F744A868C}" type="presParOf" srcId="{C6026DBC-2461-4046-8EBF-E4515879F67D}" destId="{DC547395-CA59-4080-AFA9-FBA04635553F}" srcOrd="4" destOrd="0" presId="urn:microsoft.com/office/officeart/2008/layout/CaptionedPictures"/>
    <dgm:cxn modelId="{66BD455B-145A-4E16-AF70-BBCA643938AA}" type="presParOf" srcId="{DC547395-CA59-4080-AFA9-FBA04635553F}" destId="{8619E129-E0F9-474A-A78C-02FA87028269}" srcOrd="0" destOrd="0" presId="urn:microsoft.com/office/officeart/2008/layout/CaptionedPictures"/>
    <dgm:cxn modelId="{16E67861-F293-4363-B73B-B2F280ACC3B4}" type="presParOf" srcId="{DC547395-CA59-4080-AFA9-FBA04635553F}" destId="{1C5AF5FD-DB95-47C3-A01B-1517888C5ECE}" srcOrd="1" destOrd="0" presId="urn:microsoft.com/office/officeart/2008/layout/CaptionedPictures"/>
    <dgm:cxn modelId="{8BA36A11-4066-4A5A-B335-F66E4606B93C}" type="presParOf" srcId="{DC547395-CA59-4080-AFA9-FBA04635553F}" destId="{A6D47268-E1DF-4885-B9CB-342FE6D1C7C2}" srcOrd="2" destOrd="0" presId="urn:microsoft.com/office/officeart/2008/layout/CaptionedPictures"/>
    <dgm:cxn modelId="{51AA6C4E-C2A5-4C6A-9C70-6865CF870F68}" type="presParOf" srcId="{A6D47268-E1DF-4885-B9CB-342FE6D1C7C2}" destId="{992ED269-583F-46C7-866E-E53B6C3E9322}" srcOrd="0" destOrd="0" presId="urn:microsoft.com/office/officeart/2008/layout/CaptionedPictures"/>
    <dgm:cxn modelId="{4C2D99B5-BB29-45D4-AFB6-7D53CBFAAD67}" type="presParOf" srcId="{A6D47268-E1DF-4885-B9CB-342FE6D1C7C2}" destId="{B0AE047E-FFA5-49D7-8081-C986E9A33B46}" srcOrd="1" destOrd="0" presId="urn:microsoft.com/office/officeart/2008/layout/CaptionedPicture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484B31-E480-4B13-A4B8-9C9F4BB42C00}">
      <dsp:nvSpPr>
        <dsp:cNvPr id="0" name=""/>
        <dsp:cNvSpPr/>
      </dsp:nvSpPr>
      <dsp:spPr>
        <a:xfrm>
          <a:off x="0" y="0"/>
          <a:ext cx="1873300" cy="1873300"/>
        </a:xfrm>
        <a:prstGeom prst="pie">
          <a:avLst>
            <a:gd name="adj1" fmla="val 5400000"/>
            <a:gd name="adj2" fmla="val 16200000"/>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0800" dist="38100" dir="8100000" algn="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8D5E3AF-31BF-4241-97B5-4E46BDE646B3}">
      <dsp:nvSpPr>
        <dsp:cNvPr id="0" name=""/>
        <dsp:cNvSpPr/>
      </dsp:nvSpPr>
      <dsp:spPr>
        <a:xfrm>
          <a:off x="936650" y="0"/>
          <a:ext cx="6558715" cy="1873300"/>
        </a:xfrm>
        <a:prstGeom prst="rect">
          <a:avLst/>
        </a:prstGeom>
        <a:solidFill>
          <a:schemeClr val="accent1">
            <a:lumMod val="40000"/>
            <a:lumOff val="60000"/>
          </a:schemeClr>
        </a:solidFill>
        <a:ln w="12700" cap="flat" cmpd="sng" algn="ctr">
          <a:solidFill>
            <a:schemeClr val="accent1">
              <a:shade val="80000"/>
              <a:hueOff val="0"/>
              <a:satOff val="0"/>
              <a:lumOff val="0"/>
              <a:alphaOff val="0"/>
            </a:schemeClr>
          </a:solidFill>
          <a:prstDash val="solid"/>
          <a:miter lim="800000"/>
        </a:ln>
        <a:effectLst>
          <a:outerShdw blurRad="50800" dist="38100" dir="8100000" algn="tr"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Estar dispuestos a hacer caso a lo que la profecía nos enseñe (Ap. 1:3 </a:t>
          </a:r>
          <a:r>
            <a:rPr lang="es-ES" sz="1600" b="1" kern="1200" dirty="0" err="1"/>
            <a:t>NVI</a:t>
          </a:r>
          <a:r>
            <a:rPr lang="es-ES" sz="2000" b="1" kern="1200" dirty="0"/>
            <a:t>)</a:t>
          </a:r>
          <a:endParaRPr lang="es-ES" sz="2000" kern="1200" dirty="0"/>
        </a:p>
      </dsp:txBody>
      <dsp:txXfrm>
        <a:off x="936650" y="0"/>
        <a:ext cx="6558715" cy="889817"/>
      </dsp:txXfrm>
    </dsp:sp>
    <dsp:sp modelId="{D894B71A-B4AE-4842-BF57-FF3639C169D1}">
      <dsp:nvSpPr>
        <dsp:cNvPr id="0" name=""/>
        <dsp:cNvSpPr/>
      </dsp:nvSpPr>
      <dsp:spPr>
        <a:xfrm>
          <a:off x="491741" y="889817"/>
          <a:ext cx="889817" cy="889817"/>
        </a:xfrm>
        <a:prstGeom prst="pie">
          <a:avLst>
            <a:gd name="adj1" fmla="val 5400000"/>
            <a:gd name="adj2" fmla="val 16200000"/>
          </a:avLst>
        </a:prstGeom>
        <a:gradFill rotWithShape="0">
          <a:gsLst>
            <a:gs pos="0">
              <a:schemeClr val="accent1">
                <a:shade val="80000"/>
                <a:hueOff val="655622"/>
                <a:satOff val="-30884"/>
                <a:lumOff val="33086"/>
                <a:alphaOff val="0"/>
                <a:satMod val="103000"/>
                <a:lumMod val="102000"/>
                <a:tint val="94000"/>
              </a:schemeClr>
            </a:gs>
            <a:gs pos="50000">
              <a:schemeClr val="accent1">
                <a:shade val="80000"/>
                <a:hueOff val="655622"/>
                <a:satOff val="-30884"/>
                <a:lumOff val="33086"/>
                <a:alphaOff val="0"/>
                <a:satMod val="110000"/>
                <a:lumMod val="100000"/>
                <a:shade val="100000"/>
              </a:schemeClr>
            </a:gs>
            <a:gs pos="100000">
              <a:schemeClr val="accent1">
                <a:shade val="80000"/>
                <a:hueOff val="655622"/>
                <a:satOff val="-30884"/>
                <a:lumOff val="33086"/>
                <a:alphaOff val="0"/>
                <a:lumMod val="99000"/>
                <a:satMod val="120000"/>
                <a:shade val="78000"/>
              </a:schemeClr>
            </a:gs>
          </a:gsLst>
          <a:lin ang="5400000" scaled="0"/>
        </a:gradFill>
        <a:ln>
          <a:noFill/>
        </a:ln>
        <a:effectLst>
          <a:outerShdw blurRad="50800" dist="38100" dir="8100000" algn="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1879674-9F75-4193-8D2E-1A0A6E217871}">
      <dsp:nvSpPr>
        <dsp:cNvPr id="0" name=""/>
        <dsp:cNvSpPr/>
      </dsp:nvSpPr>
      <dsp:spPr>
        <a:xfrm>
          <a:off x="936650" y="889817"/>
          <a:ext cx="6558715" cy="889817"/>
        </a:xfrm>
        <a:prstGeom prst="rect">
          <a:avLst/>
        </a:prstGeom>
        <a:solidFill>
          <a:schemeClr val="accent1">
            <a:lumMod val="20000"/>
            <a:lumOff val="80000"/>
          </a:schemeClr>
        </a:solidFill>
        <a:ln w="12700" cap="flat" cmpd="sng" algn="ctr">
          <a:solidFill>
            <a:schemeClr val="accent1">
              <a:shade val="80000"/>
              <a:hueOff val="655622"/>
              <a:satOff val="-30884"/>
              <a:lumOff val="33086"/>
              <a:alphaOff val="0"/>
            </a:schemeClr>
          </a:solidFill>
          <a:prstDash val="solid"/>
          <a:miter lim="800000"/>
        </a:ln>
        <a:effectLst>
          <a:outerShdw blurRad="50800" dist="38100" dir="8100000" algn="tr"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Reconocer que no tenemos el conocimiento necesario para entenderlas, sino que dependemos de la sabiduría divina para hacerlo (Mt. 11:25; </a:t>
          </a:r>
          <a:r>
            <a:rPr lang="es-ES" sz="2000" b="1" kern="1200" dirty="0" err="1"/>
            <a:t>Jer</a:t>
          </a:r>
          <a:r>
            <a:rPr lang="es-ES" sz="2000" b="1" kern="1200" dirty="0"/>
            <a:t>. 9:23)</a:t>
          </a:r>
          <a:endParaRPr lang="es-ES" sz="2000" kern="1200" dirty="0"/>
        </a:p>
      </dsp:txBody>
      <dsp:txXfrm>
        <a:off x="936650" y="889817"/>
        <a:ext cx="6558715" cy="8898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6951CB-1453-46D0-B692-D82FED01D37A}">
      <dsp:nvSpPr>
        <dsp:cNvPr id="0" name=""/>
        <dsp:cNvSpPr/>
      </dsp:nvSpPr>
      <dsp:spPr>
        <a:xfrm>
          <a:off x="64952" y="341"/>
          <a:ext cx="823176" cy="548389"/>
        </a:xfrm>
        <a:prstGeom prst="ellipse">
          <a:avLst/>
        </a:prstGeom>
        <a:solidFill>
          <a:schemeClr val="accent1">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ES" sz="1700" b="1" kern="1200" dirty="0">
              <a:effectLst>
                <a:outerShdw blurRad="38100" dist="38100" dir="2700000" algn="tl">
                  <a:srgbClr val="000000">
                    <a:alpha val="43137"/>
                  </a:srgbClr>
                </a:outerShdw>
              </a:effectLst>
            </a:rPr>
            <a:t>538</a:t>
          </a:r>
        </a:p>
      </dsp:txBody>
      <dsp:txXfrm>
        <a:off x="185503" y="80651"/>
        <a:ext cx="582074" cy="387769"/>
      </dsp:txXfrm>
    </dsp:sp>
    <dsp:sp modelId="{8D1BA247-1284-485E-B309-AEB37C11C7D8}">
      <dsp:nvSpPr>
        <dsp:cNvPr id="0" name=""/>
        <dsp:cNvSpPr/>
      </dsp:nvSpPr>
      <dsp:spPr>
        <a:xfrm>
          <a:off x="932657" y="115503"/>
          <a:ext cx="318065" cy="318065"/>
        </a:xfrm>
        <a:prstGeom prst="mathPlus">
          <a:avLst/>
        </a:prstGeom>
        <a:solidFill>
          <a:schemeClr val="accent1">
            <a:lumMod val="7500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s-ES" sz="500" b="1" kern="1200">
            <a:effectLst>
              <a:outerShdw blurRad="38100" dist="38100" dir="2700000" algn="tl">
                <a:srgbClr val="000000">
                  <a:alpha val="43137"/>
                </a:srgbClr>
              </a:outerShdw>
            </a:effectLst>
          </a:endParaRPr>
        </a:p>
      </dsp:txBody>
      <dsp:txXfrm>
        <a:off x="974817" y="237131"/>
        <a:ext cx="233745" cy="74809"/>
      </dsp:txXfrm>
    </dsp:sp>
    <dsp:sp modelId="{9CA1C2F4-765C-4C37-AD28-5FFB69BE5533}">
      <dsp:nvSpPr>
        <dsp:cNvPr id="0" name=""/>
        <dsp:cNvSpPr/>
      </dsp:nvSpPr>
      <dsp:spPr>
        <a:xfrm>
          <a:off x="1295252" y="341"/>
          <a:ext cx="823176" cy="548389"/>
        </a:xfrm>
        <a:prstGeom prst="ellipse">
          <a:avLst/>
        </a:prstGeom>
        <a:solidFill>
          <a:schemeClr val="accent4">
            <a:hueOff val="3210331"/>
            <a:satOff val="16640"/>
            <a:lumOff val="-460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ES" sz="1700" b="1" kern="1200" dirty="0">
              <a:effectLst>
                <a:outerShdw blurRad="38100" dist="38100" dir="2700000" algn="tl">
                  <a:srgbClr val="000000">
                    <a:alpha val="43137"/>
                  </a:srgbClr>
                </a:outerShdw>
              </a:effectLst>
            </a:rPr>
            <a:t>1.260</a:t>
          </a:r>
        </a:p>
      </dsp:txBody>
      <dsp:txXfrm>
        <a:off x="1415803" y="80651"/>
        <a:ext cx="582074" cy="387769"/>
      </dsp:txXfrm>
    </dsp:sp>
    <dsp:sp modelId="{AFD5E0CA-4A0C-4796-8E14-FE412712C0A1}">
      <dsp:nvSpPr>
        <dsp:cNvPr id="0" name=""/>
        <dsp:cNvSpPr/>
      </dsp:nvSpPr>
      <dsp:spPr>
        <a:xfrm>
          <a:off x="2162957" y="115503"/>
          <a:ext cx="318065" cy="318065"/>
        </a:xfrm>
        <a:prstGeom prst="mathEqual">
          <a:avLst/>
        </a:prstGeom>
        <a:solidFill>
          <a:schemeClr val="accent4">
            <a:hueOff val="6420663"/>
            <a:satOff val="33281"/>
            <a:lumOff val="-9218"/>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s-ES" sz="1300" b="1" kern="1200">
            <a:effectLst>
              <a:outerShdw blurRad="38100" dist="38100" dir="2700000" algn="tl">
                <a:srgbClr val="000000">
                  <a:alpha val="43137"/>
                </a:srgbClr>
              </a:outerShdw>
            </a:effectLst>
          </a:endParaRPr>
        </a:p>
      </dsp:txBody>
      <dsp:txXfrm>
        <a:off x="2205117" y="181024"/>
        <a:ext cx="233745" cy="187023"/>
      </dsp:txXfrm>
    </dsp:sp>
    <dsp:sp modelId="{14FEC493-774A-4E06-B20B-9194842DA2F3}">
      <dsp:nvSpPr>
        <dsp:cNvPr id="0" name=""/>
        <dsp:cNvSpPr/>
      </dsp:nvSpPr>
      <dsp:spPr>
        <a:xfrm>
          <a:off x="2525552" y="341"/>
          <a:ext cx="823176" cy="548389"/>
        </a:xfrm>
        <a:prstGeom prst="ellipse">
          <a:avLst/>
        </a:prstGeom>
        <a:solidFill>
          <a:schemeClr val="accent4">
            <a:hueOff val="6420663"/>
            <a:satOff val="33281"/>
            <a:lumOff val="-921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ES" sz="1700" b="1" kern="1200" dirty="0">
              <a:effectLst>
                <a:outerShdw blurRad="38100" dist="38100" dir="2700000" algn="tl">
                  <a:srgbClr val="000000">
                    <a:alpha val="43137"/>
                  </a:srgbClr>
                </a:outerShdw>
              </a:effectLst>
            </a:rPr>
            <a:t>1798</a:t>
          </a:r>
        </a:p>
      </dsp:txBody>
      <dsp:txXfrm>
        <a:off x="2646103" y="80651"/>
        <a:ext cx="582074" cy="3877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F4D1EE-ACE5-4E83-AD1D-C8B7BFA43FF7}">
      <dsp:nvSpPr>
        <dsp:cNvPr id="0" name=""/>
        <dsp:cNvSpPr/>
      </dsp:nvSpPr>
      <dsp:spPr>
        <a:xfrm>
          <a:off x="1294" y="46302"/>
          <a:ext cx="1627474" cy="4805625"/>
        </a:xfrm>
        <a:prstGeom prst="rect">
          <a:avLst/>
        </a:prstGeom>
        <a:solidFill>
          <a:schemeClr val="lt1">
            <a:alpha val="40000"/>
            <a:hueOff val="0"/>
            <a:satOff val="0"/>
            <a:lumOff val="0"/>
            <a:alphaOff val="0"/>
          </a:schemeClr>
        </a:solidFill>
        <a:ln w="12700" cap="flat" cmpd="sng" algn="ctr">
          <a:solidFill>
            <a:schemeClr val="accent5">
              <a:lumMod val="75000"/>
            </a:schemeClr>
          </a:solidFill>
          <a:prstDash val="solid"/>
          <a:miter lim="800000"/>
        </a:ln>
        <a:effectLst/>
      </dsp:spPr>
      <dsp:style>
        <a:lnRef idx="1">
          <a:scrgbClr r="0" g="0" b="0"/>
        </a:lnRef>
        <a:fillRef idx="1">
          <a:scrgbClr r="0" g="0" b="0"/>
        </a:fillRef>
        <a:effectRef idx="0">
          <a:scrgbClr r="0" g="0" b="0"/>
        </a:effectRef>
        <a:fontRef idx="minor"/>
      </dsp:style>
    </dsp:sp>
    <dsp:sp modelId="{7E65173C-2001-4586-8D1C-21D4B3EA49DA}">
      <dsp:nvSpPr>
        <dsp:cNvPr id="0" name=""/>
        <dsp:cNvSpPr/>
      </dsp:nvSpPr>
      <dsp:spPr>
        <a:xfrm>
          <a:off x="82016" y="90852"/>
          <a:ext cx="1464726" cy="1244539"/>
        </a:xfrm>
        <a:prstGeom prst="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chemeClr val="accent5">
              <a:lumMod val="75000"/>
              <a:alpha val="63000"/>
            </a:schemeClr>
          </a:outerShdw>
        </a:effectLst>
      </dsp:spPr>
      <dsp:style>
        <a:lnRef idx="0">
          <a:scrgbClr r="0" g="0" b="0"/>
        </a:lnRef>
        <a:fillRef idx="1">
          <a:scrgbClr r="0" g="0" b="0"/>
        </a:fillRef>
        <a:effectRef idx="3">
          <a:scrgbClr r="0" g="0" b="0"/>
        </a:effectRef>
        <a:fontRef idx="minor"/>
      </dsp:style>
    </dsp:sp>
    <dsp:sp modelId="{A0C97A11-DC75-4E4C-9D10-4DB73DC95C69}">
      <dsp:nvSpPr>
        <dsp:cNvPr id="0" name=""/>
        <dsp:cNvSpPr/>
      </dsp:nvSpPr>
      <dsp:spPr>
        <a:xfrm>
          <a:off x="82661" y="3291078"/>
          <a:ext cx="1464726" cy="1517958"/>
        </a:xfrm>
        <a:prstGeom prst="rect">
          <a:avLst/>
        </a:prstGeom>
        <a:solidFill>
          <a:schemeClr val="accent5">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Son reyes, y los reinos que representan (</a:t>
          </a:r>
          <a:r>
            <a:rPr lang="es-ES" sz="1800" b="1" kern="1200" dirty="0" err="1">
              <a:effectLst>
                <a:outerShdw blurRad="38100" dist="38100" dir="2700000" algn="tl">
                  <a:srgbClr val="000000">
                    <a:alpha val="43137"/>
                  </a:srgbClr>
                </a:outerShdw>
              </a:effectLst>
            </a:rPr>
            <a:t>Dn</a:t>
          </a:r>
          <a:r>
            <a:rPr lang="es-ES" sz="1800" b="1" kern="1200" dirty="0">
              <a:effectLst>
                <a:outerShdw blurRad="38100" dist="38100" dir="2700000" algn="tl">
                  <a:srgbClr val="000000">
                    <a:alpha val="43137"/>
                  </a:srgbClr>
                </a:outerShdw>
              </a:effectLst>
            </a:rPr>
            <a:t>. 7:24; 8:21)</a:t>
          </a:r>
          <a:endParaRPr lang="es-ES" sz="1800" kern="1200" dirty="0">
            <a:effectLst>
              <a:outerShdw blurRad="38100" dist="38100" dir="2700000" algn="tl">
                <a:srgbClr val="000000">
                  <a:alpha val="43137"/>
                </a:srgbClr>
              </a:outerShdw>
            </a:effectLst>
          </a:endParaRPr>
        </a:p>
      </dsp:txBody>
      <dsp:txXfrm>
        <a:off x="82661" y="3291078"/>
        <a:ext cx="1464726" cy="1517958"/>
      </dsp:txXfrm>
    </dsp:sp>
    <dsp:sp modelId="{8CF32DE6-09D9-4074-BE90-2F8ECA37FD99}">
      <dsp:nvSpPr>
        <dsp:cNvPr id="0" name=""/>
        <dsp:cNvSpPr/>
      </dsp:nvSpPr>
      <dsp:spPr>
        <a:xfrm>
          <a:off x="82661" y="2131561"/>
          <a:ext cx="1464726" cy="401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¿Qué significan los cuernos de la bestia espantosa de Daniel 7:7-8?</a:t>
          </a:r>
          <a:endParaRPr lang="es-ES" sz="1800" kern="1200" dirty="0"/>
        </a:p>
      </dsp:txBody>
      <dsp:txXfrm>
        <a:off x="82661" y="2131561"/>
        <a:ext cx="1464726" cy="401740"/>
      </dsp:txXfrm>
    </dsp:sp>
    <dsp:sp modelId="{25689486-7555-491D-B2D6-B350D725556B}">
      <dsp:nvSpPr>
        <dsp:cNvPr id="0" name=""/>
        <dsp:cNvSpPr/>
      </dsp:nvSpPr>
      <dsp:spPr>
        <a:xfrm>
          <a:off x="1834863" y="46302"/>
          <a:ext cx="1627474" cy="4805625"/>
        </a:xfrm>
        <a:prstGeom prst="rect">
          <a:avLst/>
        </a:prstGeom>
        <a:solidFill>
          <a:schemeClr val="lt1">
            <a:alpha val="40000"/>
            <a:hueOff val="0"/>
            <a:satOff val="0"/>
            <a:lumOff val="0"/>
            <a:alphaOff val="0"/>
          </a:schemeClr>
        </a:solidFill>
        <a:ln w="12700" cap="flat" cmpd="sng" algn="ctr">
          <a:solidFill>
            <a:schemeClr val="accent4">
              <a:lumMod val="75000"/>
            </a:schemeClr>
          </a:solidFill>
          <a:prstDash val="solid"/>
          <a:miter lim="800000"/>
        </a:ln>
        <a:effectLst/>
      </dsp:spPr>
      <dsp:style>
        <a:lnRef idx="1">
          <a:scrgbClr r="0" g="0" b="0"/>
        </a:lnRef>
        <a:fillRef idx="1">
          <a:scrgbClr r="0" g="0" b="0"/>
        </a:fillRef>
        <a:effectRef idx="0">
          <a:scrgbClr r="0" g="0" b="0"/>
        </a:effectRef>
        <a:fontRef idx="minor"/>
      </dsp:style>
    </dsp:sp>
    <dsp:sp modelId="{204C1931-1163-4A19-ACB3-C7EDAF0B2200}">
      <dsp:nvSpPr>
        <dsp:cNvPr id="0" name=""/>
        <dsp:cNvSpPr/>
      </dsp:nvSpPr>
      <dsp:spPr>
        <a:xfrm>
          <a:off x="1915586" y="90852"/>
          <a:ext cx="1464726" cy="1244539"/>
        </a:xfrm>
        <a:prstGeom prst="rect">
          <a:avLst/>
        </a:prstGeom>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chemeClr val="accent4">
              <a:lumMod val="75000"/>
              <a:alpha val="63000"/>
            </a:schemeClr>
          </a:outerShdw>
        </a:effectLst>
      </dsp:spPr>
      <dsp:style>
        <a:lnRef idx="0">
          <a:scrgbClr r="0" g="0" b="0"/>
        </a:lnRef>
        <a:fillRef idx="1">
          <a:scrgbClr r="0" g="0" b="0"/>
        </a:fillRef>
        <a:effectRef idx="3">
          <a:scrgbClr r="0" g="0" b="0"/>
        </a:effectRef>
        <a:fontRef idx="minor"/>
      </dsp:style>
    </dsp:sp>
    <dsp:sp modelId="{C2AF40B5-688C-4275-837A-2D02FC3D36B4}">
      <dsp:nvSpPr>
        <dsp:cNvPr id="0" name=""/>
        <dsp:cNvSpPr/>
      </dsp:nvSpPr>
      <dsp:spPr>
        <a:xfrm>
          <a:off x="1916231" y="3291078"/>
          <a:ext cx="1464726" cy="1517958"/>
        </a:xfrm>
        <a:prstGeom prst="rect">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La Biblia</a:t>
          </a:r>
          <a:br>
            <a:rPr lang="es-ES" sz="1800" b="1" kern="1200" dirty="0">
              <a:effectLst>
                <a:outerShdw blurRad="38100" dist="38100" dir="2700000" algn="tl">
                  <a:srgbClr val="000000">
                    <a:alpha val="43137"/>
                  </a:srgbClr>
                </a:outerShdw>
              </a:effectLst>
            </a:rPr>
          </a:br>
          <a:r>
            <a:rPr lang="es-ES" sz="1800" b="1" kern="1200" dirty="0">
              <a:effectLst>
                <a:outerShdw blurRad="38100" dist="38100" dir="2700000" algn="tl">
                  <a:srgbClr val="000000">
                    <a:alpha val="43137"/>
                  </a:srgbClr>
                </a:outerShdw>
              </a:effectLst>
            </a:rPr>
            <a:t>(Ef. 6:17; </a:t>
          </a:r>
          <a:r>
            <a:rPr lang="es-ES" sz="1800" b="1" kern="1200" dirty="0" err="1">
              <a:effectLst>
                <a:outerShdw blurRad="38100" dist="38100" dir="2700000" algn="tl">
                  <a:srgbClr val="000000">
                    <a:alpha val="43137"/>
                  </a:srgbClr>
                </a:outerShdw>
              </a:effectLst>
            </a:rPr>
            <a:t>Heb</a:t>
          </a:r>
          <a:r>
            <a:rPr lang="es-ES" sz="1800" b="1" kern="1200" dirty="0">
              <a:effectLst>
                <a:outerShdw blurRad="38100" dist="38100" dir="2700000" algn="tl">
                  <a:srgbClr val="000000">
                    <a:alpha val="43137"/>
                  </a:srgbClr>
                </a:outerShdw>
              </a:effectLst>
            </a:rPr>
            <a:t>. 4:12)</a:t>
          </a:r>
          <a:endParaRPr lang="es-ES" sz="1800" kern="1200" dirty="0">
            <a:effectLst>
              <a:outerShdw blurRad="38100" dist="38100" dir="2700000" algn="tl">
                <a:srgbClr val="000000">
                  <a:alpha val="43137"/>
                </a:srgbClr>
              </a:outerShdw>
            </a:effectLst>
          </a:endParaRPr>
        </a:p>
      </dsp:txBody>
      <dsp:txXfrm>
        <a:off x="1916231" y="3291078"/>
        <a:ext cx="1464726" cy="1517958"/>
      </dsp:txXfrm>
    </dsp:sp>
    <dsp:sp modelId="{769C8843-A26B-4E8D-8C1F-B9AADC3030BE}">
      <dsp:nvSpPr>
        <dsp:cNvPr id="0" name=""/>
        <dsp:cNvSpPr/>
      </dsp:nvSpPr>
      <dsp:spPr>
        <a:xfrm>
          <a:off x="1845015" y="2131561"/>
          <a:ext cx="1607156" cy="401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¿Qué significa la espada que sale de la boca de Jesús en Apocalipsis 1:16?</a:t>
          </a:r>
          <a:endParaRPr lang="es-ES" sz="1800" kern="1200" dirty="0"/>
        </a:p>
      </dsp:txBody>
      <dsp:txXfrm>
        <a:off x="1845015" y="2131561"/>
        <a:ext cx="1607156" cy="401740"/>
      </dsp:txXfrm>
    </dsp:sp>
    <dsp:sp modelId="{8619E129-E0F9-474A-A78C-02FA87028269}">
      <dsp:nvSpPr>
        <dsp:cNvPr id="0" name=""/>
        <dsp:cNvSpPr/>
      </dsp:nvSpPr>
      <dsp:spPr>
        <a:xfrm>
          <a:off x="3668425" y="46302"/>
          <a:ext cx="1627474" cy="4805625"/>
        </a:xfrm>
        <a:prstGeom prst="rect">
          <a:avLst/>
        </a:prstGeom>
        <a:solidFill>
          <a:schemeClr val="lt1">
            <a:alpha val="40000"/>
            <a:hueOff val="0"/>
            <a:satOff val="0"/>
            <a:lumOff val="0"/>
            <a:alphaOff val="0"/>
          </a:schemeClr>
        </a:solidFill>
        <a:ln w="12700" cap="flat" cmpd="sng" algn="ctr">
          <a:solidFill>
            <a:schemeClr val="accent6">
              <a:lumMod val="75000"/>
            </a:schemeClr>
          </a:solidFill>
          <a:prstDash val="solid"/>
          <a:miter lim="800000"/>
        </a:ln>
        <a:effectLst/>
      </dsp:spPr>
      <dsp:style>
        <a:lnRef idx="1">
          <a:scrgbClr r="0" g="0" b="0"/>
        </a:lnRef>
        <a:fillRef idx="1">
          <a:scrgbClr r="0" g="0" b="0"/>
        </a:fillRef>
        <a:effectRef idx="0">
          <a:scrgbClr r="0" g="0" b="0"/>
        </a:effectRef>
        <a:fontRef idx="minor"/>
      </dsp:style>
    </dsp:sp>
    <dsp:sp modelId="{1C5AF5FD-DB95-47C3-A01B-1517888C5ECE}">
      <dsp:nvSpPr>
        <dsp:cNvPr id="0" name=""/>
        <dsp:cNvSpPr/>
      </dsp:nvSpPr>
      <dsp:spPr>
        <a:xfrm>
          <a:off x="3749156" y="90852"/>
          <a:ext cx="1464726" cy="1244539"/>
        </a:xfrm>
        <a:prstGeom prst="rect">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chemeClr val="accent6">
              <a:lumMod val="75000"/>
              <a:alpha val="63000"/>
            </a:schemeClr>
          </a:outerShdw>
        </a:effectLst>
      </dsp:spPr>
      <dsp:style>
        <a:lnRef idx="0">
          <a:scrgbClr r="0" g="0" b="0"/>
        </a:lnRef>
        <a:fillRef idx="1">
          <a:scrgbClr r="0" g="0" b="0"/>
        </a:fillRef>
        <a:effectRef idx="3">
          <a:scrgbClr r="0" g="0" b="0"/>
        </a:effectRef>
        <a:fontRef idx="minor"/>
      </dsp:style>
    </dsp:sp>
    <dsp:sp modelId="{992ED269-583F-46C7-866E-E53B6C3E9322}">
      <dsp:nvSpPr>
        <dsp:cNvPr id="0" name=""/>
        <dsp:cNvSpPr/>
      </dsp:nvSpPr>
      <dsp:spPr>
        <a:xfrm>
          <a:off x="3749800" y="3291078"/>
          <a:ext cx="1464726" cy="1517958"/>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a:effectLst>
                <a:outerShdw blurRad="38100" dist="38100" dir="2700000" algn="tl">
                  <a:srgbClr val="000000">
                    <a:alpha val="43137"/>
                  </a:srgbClr>
                </a:outerShdw>
              </a:effectLst>
            </a:rPr>
            <a:t>El pueblo fiel de Dios (Ef. 5:31-32; 2Co. 11:2)</a:t>
          </a:r>
          <a:endParaRPr lang="es-ES" sz="1800" kern="1200">
            <a:effectLst>
              <a:outerShdw blurRad="38100" dist="38100" dir="2700000" algn="tl">
                <a:srgbClr val="000000">
                  <a:alpha val="43137"/>
                </a:srgbClr>
              </a:outerShdw>
            </a:effectLst>
          </a:endParaRPr>
        </a:p>
      </dsp:txBody>
      <dsp:txXfrm>
        <a:off x="3749800" y="3291078"/>
        <a:ext cx="1464726" cy="1517958"/>
      </dsp:txXfrm>
    </dsp:sp>
    <dsp:sp modelId="{B0AE047E-FFA5-49D7-8081-C986E9A33B46}">
      <dsp:nvSpPr>
        <dsp:cNvPr id="0" name=""/>
        <dsp:cNvSpPr/>
      </dsp:nvSpPr>
      <dsp:spPr>
        <a:xfrm>
          <a:off x="3749800" y="2131561"/>
          <a:ext cx="1464726" cy="401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a:t>¿Quién es la mujer de Apocalipsis 12:1?</a:t>
          </a:r>
          <a:endParaRPr lang="es-ES" sz="1800" kern="1200"/>
        </a:p>
      </dsp:txBody>
      <dsp:txXfrm>
        <a:off x="3749800" y="2131561"/>
        <a:ext cx="1464726" cy="401740"/>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D0C456-F3EF-4683-4BF1-1B735D407E6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87FCB91-1E07-68D3-D5AF-12600CC93C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B6DD6E7-3D46-E1B2-1160-0FEFA03F31DD}"/>
              </a:ext>
            </a:extLst>
          </p:cNvPr>
          <p:cNvSpPr>
            <a:spLocks noGrp="1"/>
          </p:cNvSpPr>
          <p:nvPr>
            <p:ph type="dt" sz="half" idx="10"/>
          </p:nvPr>
        </p:nvSpPr>
        <p:spPr/>
        <p:txBody>
          <a:bodyPr/>
          <a:lstStyle/>
          <a:p>
            <a:fld id="{518F26E4-B19B-49B2-BBD7-2FDCCB858034}" type="datetimeFigureOut">
              <a:rPr lang="es-ES" smtClean="0"/>
              <a:t>30/03/2025</a:t>
            </a:fld>
            <a:endParaRPr lang="es-ES"/>
          </a:p>
        </p:txBody>
      </p:sp>
      <p:sp>
        <p:nvSpPr>
          <p:cNvPr id="5" name="Marcador de pie de página 4">
            <a:extLst>
              <a:ext uri="{FF2B5EF4-FFF2-40B4-BE49-F238E27FC236}">
                <a16:creationId xmlns:a16="http://schemas.microsoft.com/office/drawing/2014/main" id="{A259BD81-04F9-43E8-C37B-B950B65CC43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B3D7E60-07B9-B6A7-6F66-C162305AF02B}"/>
              </a:ext>
            </a:extLst>
          </p:cNvPr>
          <p:cNvSpPr>
            <a:spLocks noGrp="1"/>
          </p:cNvSpPr>
          <p:nvPr>
            <p:ph type="sldNum" sz="quarter" idx="12"/>
          </p:nvPr>
        </p:nvSpPr>
        <p:spPr/>
        <p:txBody>
          <a:bodyPr/>
          <a:lstStyle/>
          <a:p>
            <a:fld id="{1AEF90C1-5706-4B46-B8C0-71B462F5C576}" type="slidenum">
              <a:rPr lang="es-ES" smtClean="0"/>
              <a:t>‹Nº›</a:t>
            </a:fld>
            <a:endParaRPr lang="es-ES"/>
          </a:p>
        </p:txBody>
      </p:sp>
    </p:spTree>
    <p:extLst>
      <p:ext uri="{BB962C8B-B14F-4D97-AF65-F5344CB8AC3E}">
        <p14:creationId xmlns:p14="http://schemas.microsoft.com/office/powerpoint/2010/main" val="695403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134A97-46CD-D489-F1A3-8ED758FC074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A07C591-3175-9298-2C87-9ED73356389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FAA6EDA-032F-6F42-248A-E7B25CA8EA17}"/>
              </a:ext>
            </a:extLst>
          </p:cNvPr>
          <p:cNvSpPr>
            <a:spLocks noGrp="1"/>
          </p:cNvSpPr>
          <p:nvPr>
            <p:ph type="dt" sz="half" idx="10"/>
          </p:nvPr>
        </p:nvSpPr>
        <p:spPr/>
        <p:txBody>
          <a:bodyPr/>
          <a:lstStyle/>
          <a:p>
            <a:fld id="{518F26E4-B19B-49B2-BBD7-2FDCCB858034}" type="datetimeFigureOut">
              <a:rPr lang="es-ES" smtClean="0"/>
              <a:t>30/03/2025</a:t>
            </a:fld>
            <a:endParaRPr lang="es-ES"/>
          </a:p>
        </p:txBody>
      </p:sp>
      <p:sp>
        <p:nvSpPr>
          <p:cNvPr id="5" name="Marcador de pie de página 4">
            <a:extLst>
              <a:ext uri="{FF2B5EF4-FFF2-40B4-BE49-F238E27FC236}">
                <a16:creationId xmlns:a16="http://schemas.microsoft.com/office/drawing/2014/main" id="{218C05EB-678B-784D-D7AB-94BF6A8E737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D88AFD-6E71-F7A7-C7FE-DFC48485ABC4}"/>
              </a:ext>
            </a:extLst>
          </p:cNvPr>
          <p:cNvSpPr>
            <a:spLocks noGrp="1"/>
          </p:cNvSpPr>
          <p:nvPr>
            <p:ph type="sldNum" sz="quarter" idx="12"/>
          </p:nvPr>
        </p:nvSpPr>
        <p:spPr/>
        <p:txBody>
          <a:bodyPr/>
          <a:lstStyle/>
          <a:p>
            <a:fld id="{1AEF90C1-5706-4B46-B8C0-71B462F5C576}" type="slidenum">
              <a:rPr lang="es-ES" smtClean="0"/>
              <a:t>‹Nº›</a:t>
            </a:fld>
            <a:endParaRPr lang="es-ES"/>
          </a:p>
        </p:txBody>
      </p:sp>
    </p:spTree>
    <p:extLst>
      <p:ext uri="{BB962C8B-B14F-4D97-AF65-F5344CB8AC3E}">
        <p14:creationId xmlns:p14="http://schemas.microsoft.com/office/powerpoint/2010/main" val="896375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8E17D86-C693-5BA2-4535-2BF8A10A350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0FEAE13-17CF-D6B8-ACBE-408E96075D5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18269BB-2C92-D7CC-E7FF-7CC0F880ACD9}"/>
              </a:ext>
            </a:extLst>
          </p:cNvPr>
          <p:cNvSpPr>
            <a:spLocks noGrp="1"/>
          </p:cNvSpPr>
          <p:nvPr>
            <p:ph type="dt" sz="half" idx="10"/>
          </p:nvPr>
        </p:nvSpPr>
        <p:spPr/>
        <p:txBody>
          <a:bodyPr/>
          <a:lstStyle/>
          <a:p>
            <a:fld id="{518F26E4-B19B-49B2-BBD7-2FDCCB858034}" type="datetimeFigureOut">
              <a:rPr lang="es-ES" smtClean="0"/>
              <a:t>30/03/2025</a:t>
            </a:fld>
            <a:endParaRPr lang="es-ES"/>
          </a:p>
        </p:txBody>
      </p:sp>
      <p:sp>
        <p:nvSpPr>
          <p:cNvPr id="5" name="Marcador de pie de página 4">
            <a:extLst>
              <a:ext uri="{FF2B5EF4-FFF2-40B4-BE49-F238E27FC236}">
                <a16:creationId xmlns:a16="http://schemas.microsoft.com/office/drawing/2014/main" id="{F196D1E8-F623-0A80-667F-FE8B722DA6B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6F8B1BE-A0EB-366A-3AE0-A67F73D4FAF9}"/>
              </a:ext>
            </a:extLst>
          </p:cNvPr>
          <p:cNvSpPr>
            <a:spLocks noGrp="1"/>
          </p:cNvSpPr>
          <p:nvPr>
            <p:ph type="sldNum" sz="quarter" idx="12"/>
          </p:nvPr>
        </p:nvSpPr>
        <p:spPr/>
        <p:txBody>
          <a:bodyPr/>
          <a:lstStyle/>
          <a:p>
            <a:fld id="{1AEF90C1-5706-4B46-B8C0-71B462F5C576}" type="slidenum">
              <a:rPr lang="es-ES" smtClean="0"/>
              <a:t>‹Nº›</a:t>
            </a:fld>
            <a:endParaRPr lang="es-ES"/>
          </a:p>
        </p:txBody>
      </p:sp>
    </p:spTree>
    <p:extLst>
      <p:ext uri="{BB962C8B-B14F-4D97-AF65-F5344CB8AC3E}">
        <p14:creationId xmlns:p14="http://schemas.microsoft.com/office/powerpoint/2010/main" val="3671120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FF1696-8A43-38CB-069A-140D66239F5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3422014-976E-E9AD-9F00-3628DF7C86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7169A1B-24F9-4304-5B5E-E0780613FA15}"/>
              </a:ext>
            </a:extLst>
          </p:cNvPr>
          <p:cNvSpPr>
            <a:spLocks noGrp="1"/>
          </p:cNvSpPr>
          <p:nvPr>
            <p:ph type="dt" sz="half" idx="10"/>
          </p:nvPr>
        </p:nvSpPr>
        <p:spPr/>
        <p:txBody>
          <a:bodyPr/>
          <a:lstStyle/>
          <a:p>
            <a:fld id="{34419A3E-8E56-4A25-8C97-85C73F9C2429}" type="datetimeFigureOut">
              <a:rPr lang="es-ES" smtClean="0"/>
              <a:t>30/03/2025</a:t>
            </a:fld>
            <a:endParaRPr lang="es-ES"/>
          </a:p>
        </p:txBody>
      </p:sp>
      <p:sp>
        <p:nvSpPr>
          <p:cNvPr id="5" name="Marcador de pie de página 4">
            <a:extLst>
              <a:ext uri="{FF2B5EF4-FFF2-40B4-BE49-F238E27FC236}">
                <a16:creationId xmlns:a16="http://schemas.microsoft.com/office/drawing/2014/main" id="{24FF2595-5529-ACC3-EBF3-BB2C82CDD69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6C47EF2-6DDA-2587-E9F4-A75E09B7C723}"/>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70017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685D4C-A27C-3A02-44F4-ADBAFC3F340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E823387-AC9D-0BFB-DE16-75C2F31D2EA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28D63C9-A637-8849-02BC-F276FFE7D83A}"/>
              </a:ext>
            </a:extLst>
          </p:cNvPr>
          <p:cNvSpPr>
            <a:spLocks noGrp="1"/>
          </p:cNvSpPr>
          <p:nvPr>
            <p:ph type="dt" sz="half" idx="10"/>
          </p:nvPr>
        </p:nvSpPr>
        <p:spPr/>
        <p:txBody>
          <a:bodyPr/>
          <a:lstStyle/>
          <a:p>
            <a:fld id="{34419A3E-8E56-4A25-8C97-85C73F9C2429}" type="datetimeFigureOut">
              <a:rPr lang="es-ES" smtClean="0"/>
              <a:t>30/03/2025</a:t>
            </a:fld>
            <a:endParaRPr lang="es-ES"/>
          </a:p>
        </p:txBody>
      </p:sp>
      <p:sp>
        <p:nvSpPr>
          <p:cNvPr id="5" name="Marcador de pie de página 4">
            <a:extLst>
              <a:ext uri="{FF2B5EF4-FFF2-40B4-BE49-F238E27FC236}">
                <a16:creationId xmlns:a16="http://schemas.microsoft.com/office/drawing/2014/main" id="{5CF869AE-5FE5-B1BC-A93A-59BBC96544B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2745AA-B089-B17F-3FB1-05B69DCBE361}"/>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168230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F27517-E051-5869-43A1-18E95B527D6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6DF8F70-B0B8-2E26-7CE9-2E98A4B72D3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16B2B1D-D710-D34A-5002-19B772FB19B5}"/>
              </a:ext>
            </a:extLst>
          </p:cNvPr>
          <p:cNvSpPr>
            <a:spLocks noGrp="1"/>
          </p:cNvSpPr>
          <p:nvPr>
            <p:ph type="dt" sz="half" idx="10"/>
          </p:nvPr>
        </p:nvSpPr>
        <p:spPr/>
        <p:txBody>
          <a:bodyPr/>
          <a:lstStyle/>
          <a:p>
            <a:fld id="{34419A3E-8E56-4A25-8C97-85C73F9C2429}" type="datetimeFigureOut">
              <a:rPr lang="es-ES" smtClean="0"/>
              <a:t>30/03/2025</a:t>
            </a:fld>
            <a:endParaRPr lang="es-ES"/>
          </a:p>
        </p:txBody>
      </p:sp>
      <p:sp>
        <p:nvSpPr>
          <p:cNvPr id="5" name="Marcador de pie de página 4">
            <a:extLst>
              <a:ext uri="{FF2B5EF4-FFF2-40B4-BE49-F238E27FC236}">
                <a16:creationId xmlns:a16="http://schemas.microsoft.com/office/drawing/2014/main" id="{13A80C7B-5D1B-CE00-927D-93178B05BFC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791326-6C57-07E6-1E21-4DD8776602F9}"/>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127662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A6AE66-41CF-5DFF-F00C-C6C8ADBF2FD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9008805-6901-246C-D112-9A94CD8B613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0815387-DF03-792E-FC6F-1BAAE112E17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AAE5BA7-2322-7D59-AA76-8BA9E9B8863F}"/>
              </a:ext>
            </a:extLst>
          </p:cNvPr>
          <p:cNvSpPr>
            <a:spLocks noGrp="1"/>
          </p:cNvSpPr>
          <p:nvPr>
            <p:ph type="dt" sz="half" idx="10"/>
          </p:nvPr>
        </p:nvSpPr>
        <p:spPr/>
        <p:txBody>
          <a:bodyPr/>
          <a:lstStyle/>
          <a:p>
            <a:fld id="{34419A3E-8E56-4A25-8C97-85C73F9C2429}" type="datetimeFigureOut">
              <a:rPr lang="es-ES" smtClean="0"/>
              <a:t>30/03/2025</a:t>
            </a:fld>
            <a:endParaRPr lang="es-ES"/>
          </a:p>
        </p:txBody>
      </p:sp>
      <p:sp>
        <p:nvSpPr>
          <p:cNvPr id="6" name="Marcador de pie de página 5">
            <a:extLst>
              <a:ext uri="{FF2B5EF4-FFF2-40B4-BE49-F238E27FC236}">
                <a16:creationId xmlns:a16="http://schemas.microsoft.com/office/drawing/2014/main" id="{1F4B4005-705D-133F-FC5E-0DAA8F560D6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7036983-D390-FAA2-41E3-71B86AE0B41C}"/>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158902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33AF94-56FA-E9CC-B1BD-1C2CE738C88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6E566F5-E548-5AA0-BA1A-FD093961FB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BECB0F1-AD58-2D37-0139-1FC007EF3BA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25C9C75-28BD-5BCC-75ED-11DA0B80BD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C5629D3-E7F4-7289-A9CE-9E9AAC449DD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1A035AB-9411-2A78-1B6B-614BC4C16907}"/>
              </a:ext>
            </a:extLst>
          </p:cNvPr>
          <p:cNvSpPr>
            <a:spLocks noGrp="1"/>
          </p:cNvSpPr>
          <p:nvPr>
            <p:ph type="dt" sz="half" idx="10"/>
          </p:nvPr>
        </p:nvSpPr>
        <p:spPr/>
        <p:txBody>
          <a:bodyPr/>
          <a:lstStyle/>
          <a:p>
            <a:fld id="{34419A3E-8E56-4A25-8C97-85C73F9C2429}" type="datetimeFigureOut">
              <a:rPr lang="es-ES" smtClean="0"/>
              <a:t>30/03/2025</a:t>
            </a:fld>
            <a:endParaRPr lang="es-ES"/>
          </a:p>
        </p:txBody>
      </p:sp>
      <p:sp>
        <p:nvSpPr>
          <p:cNvPr id="8" name="Marcador de pie de página 7">
            <a:extLst>
              <a:ext uri="{FF2B5EF4-FFF2-40B4-BE49-F238E27FC236}">
                <a16:creationId xmlns:a16="http://schemas.microsoft.com/office/drawing/2014/main" id="{D4E5602D-C844-5141-949B-8F8EC0EB545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7566903-E78F-342E-F0EF-D721D789494A}"/>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3412254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B36EE8-B5A6-DC66-FDA1-99DA2F75154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C3EE89A-A60E-57F1-EFE3-830BCC6345ED}"/>
              </a:ext>
            </a:extLst>
          </p:cNvPr>
          <p:cNvSpPr>
            <a:spLocks noGrp="1"/>
          </p:cNvSpPr>
          <p:nvPr>
            <p:ph type="dt" sz="half" idx="10"/>
          </p:nvPr>
        </p:nvSpPr>
        <p:spPr/>
        <p:txBody>
          <a:bodyPr/>
          <a:lstStyle/>
          <a:p>
            <a:fld id="{34419A3E-8E56-4A25-8C97-85C73F9C2429}" type="datetimeFigureOut">
              <a:rPr lang="es-ES" smtClean="0"/>
              <a:t>30/03/2025</a:t>
            </a:fld>
            <a:endParaRPr lang="es-ES"/>
          </a:p>
        </p:txBody>
      </p:sp>
      <p:sp>
        <p:nvSpPr>
          <p:cNvPr id="4" name="Marcador de pie de página 3">
            <a:extLst>
              <a:ext uri="{FF2B5EF4-FFF2-40B4-BE49-F238E27FC236}">
                <a16:creationId xmlns:a16="http://schemas.microsoft.com/office/drawing/2014/main" id="{9640CFBA-8B10-D64C-543A-39639115996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D494717-12B9-FE86-1F83-F49B6CDA10A4}"/>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1382141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5200B86-3F91-0448-A247-C65AD430E50A}"/>
              </a:ext>
            </a:extLst>
          </p:cNvPr>
          <p:cNvSpPr>
            <a:spLocks noGrp="1"/>
          </p:cNvSpPr>
          <p:nvPr>
            <p:ph type="dt" sz="half" idx="10"/>
          </p:nvPr>
        </p:nvSpPr>
        <p:spPr/>
        <p:txBody>
          <a:bodyPr/>
          <a:lstStyle/>
          <a:p>
            <a:fld id="{34419A3E-8E56-4A25-8C97-85C73F9C2429}" type="datetimeFigureOut">
              <a:rPr lang="es-ES" smtClean="0"/>
              <a:t>30/03/2025</a:t>
            </a:fld>
            <a:endParaRPr lang="es-ES"/>
          </a:p>
        </p:txBody>
      </p:sp>
      <p:sp>
        <p:nvSpPr>
          <p:cNvPr id="3" name="Marcador de pie de página 2">
            <a:extLst>
              <a:ext uri="{FF2B5EF4-FFF2-40B4-BE49-F238E27FC236}">
                <a16:creationId xmlns:a16="http://schemas.microsoft.com/office/drawing/2014/main" id="{87172068-B81C-C259-C060-14F0CE4E6651}"/>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B4D4964-C0AB-53B7-EEBB-1DBD7E025223}"/>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44823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F55478-B2DF-A291-680F-DA2823A175B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80593CB-5E76-025A-9C16-00D79B9BB5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AC677A6-7893-5989-0083-487A787643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0096717-FFC8-94C2-938B-4CFEC16CBE0B}"/>
              </a:ext>
            </a:extLst>
          </p:cNvPr>
          <p:cNvSpPr>
            <a:spLocks noGrp="1"/>
          </p:cNvSpPr>
          <p:nvPr>
            <p:ph type="dt" sz="half" idx="10"/>
          </p:nvPr>
        </p:nvSpPr>
        <p:spPr/>
        <p:txBody>
          <a:bodyPr/>
          <a:lstStyle/>
          <a:p>
            <a:fld id="{34419A3E-8E56-4A25-8C97-85C73F9C2429}" type="datetimeFigureOut">
              <a:rPr lang="es-ES" smtClean="0"/>
              <a:t>30/03/2025</a:t>
            </a:fld>
            <a:endParaRPr lang="es-ES"/>
          </a:p>
        </p:txBody>
      </p:sp>
      <p:sp>
        <p:nvSpPr>
          <p:cNvPr id="6" name="Marcador de pie de página 5">
            <a:extLst>
              <a:ext uri="{FF2B5EF4-FFF2-40B4-BE49-F238E27FC236}">
                <a16:creationId xmlns:a16="http://schemas.microsoft.com/office/drawing/2014/main" id="{5CD09777-435C-BAA2-BCBD-3C7C71250BC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D1A443D-ABB2-363F-D916-C37FD126A9AB}"/>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147629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D5995E-396E-F6B5-242F-39727A5ECCB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A3BE957-C7D8-4D86-F4B6-8E7EF371B55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1FFD790-6A47-85C5-4444-2271D382B302}"/>
              </a:ext>
            </a:extLst>
          </p:cNvPr>
          <p:cNvSpPr>
            <a:spLocks noGrp="1"/>
          </p:cNvSpPr>
          <p:nvPr>
            <p:ph type="dt" sz="half" idx="10"/>
          </p:nvPr>
        </p:nvSpPr>
        <p:spPr/>
        <p:txBody>
          <a:bodyPr/>
          <a:lstStyle/>
          <a:p>
            <a:fld id="{518F26E4-B19B-49B2-BBD7-2FDCCB858034}" type="datetimeFigureOut">
              <a:rPr lang="es-ES" smtClean="0"/>
              <a:t>30/03/2025</a:t>
            </a:fld>
            <a:endParaRPr lang="es-ES"/>
          </a:p>
        </p:txBody>
      </p:sp>
      <p:sp>
        <p:nvSpPr>
          <p:cNvPr id="5" name="Marcador de pie de página 4">
            <a:extLst>
              <a:ext uri="{FF2B5EF4-FFF2-40B4-BE49-F238E27FC236}">
                <a16:creationId xmlns:a16="http://schemas.microsoft.com/office/drawing/2014/main" id="{FE590A56-C33D-494C-296E-0CF7E14E726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EAE946A-22AB-1F35-8005-E4BF43C757CE}"/>
              </a:ext>
            </a:extLst>
          </p:cNvPr>
          <p:cNvSpPr>
            <a:spLocks noGrp="1"/>
          </p:cNvSpPr>
          <p:nvPr>
            <p:ph type="sldNum" sz="quarter" idx="12"/>
          </p:nvPr>
        </p:nvSpPr>
        <p:spPr/>
        <p:txBody>
          <a:bodyPr/>
          <a:lstStyle/>
          <a:p>
            <a:fld id="{1AEF90C1-5706-4B46-B8C0-71B462F5C576}" type="slidenum">
              <a:rPr lang="es-ES" smtClean="0"/>
              <a:t>‹Nº›</a:t>
            </a:fld>
            <a:endParaRPr lang="es-ES"/>
          </a:p>
        </p:txBody>
      </p:sp>
    </p:spTree>
    <p:extLst>
      <p:ext uri="{BB962C8B-B14F-4D97-AF65-F5344CB8AC3E}">
        <p14:creationId xmlns:p14="http://schemas.microsoft.com/office/powerpoint/2010/main" val="4861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8398BC-4547-B9B4-778F-1753178C744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814F6CC-E81E-BF6A-2485-39DDB40A76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F4B6F4F-C738-5703-2364-4B5BF6DF7B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4E11237-2FE5-0368-0C53-DECB31B0DE89}"/>
              </a:ext>
            </a:extLst>
          </p:cNvPr>
          <p:cNvSpPr>
            <a:spLocks noGrp="1"/>
          </p:cNvSpPr>
          <p:nvPr>
            <p:ph type="dt" sz="half" idx="10"/>
          </p:nvPr>
        </p:nvSpPr>
        <p:spPr/>
        <p:txBody>
          <a:bodyPr/>
          <a:lstStyle/>
          <a:p>
            <a:fld id="{34419A3E-8E56-4A25-8C97-85C73F9C2429}" type="datetimeFigureOut">
              <a:rPr lang="es-ES" smtClean="0"/>
              <a:t>30/03/2025</a:t>
            </a:fld>
            <a:endParaRPr lang="es-ES"/>
          </a:p>
        </p:txBody>
      </p:sp>
      <p:sp>
        <p:nvSpPr>
          <p:cNvPr id="6" name="Marcador de pie de página 5">
            <a:extLst>
              <a:ext uri="{FF2B5EF4-FFF2-40B4-BE49-F238E27FC236}">
                <a16:creationId xmlns:a16="http://schemas.microsoft.com/office/drawing/2014/main" id="{D84BE308-357A-A17E-55CB-600D4FF5B48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E0AADB8-7DBB-34AB-00DB-BE4819169484}"/>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328338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68B06D-71E8-441D-6128-77B64B8C1F4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A08720F-E673-ACA4-2620-76388FB142A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3C575B1-6C4C-E714-8EA1-CF9B696C21B5}"/>
              </a:ext>
            </a:extLst>
          </p:cNvPr>
          <p:cNvSpPr>
            <a:spLocks noGrp="1"/>
          </p:cNvSpPr>
          <p:nvPr>
            <p:ph type="dt" sz="half" idx="10"/>
          </p:nvPr>
        </p:nvSpPr>
        <p:spPr/>
        <p:txBody>
          <a:bodyPr/>
          <a:lstStyle/>
          <a:p>
            <a:fld id="{34419A3E-8E56-4A25-8C97-85C73F9C2429}" type="datetimeFigureOut">
              <a:rPr lang="es-ES" smtClean="0"/>
              <a:t>30/03/2025</a:t>
            </a:fld>
            <a:endParaRPr lang="es-ES"/>
          </a:p>
        </p:txBody>
      </p:sp>
      <p:sp>
        <p:nvSpPr>
          <p:cNvPr id="5" name="Marcador de pie de página 4">
            <a:extLst>
              <a:ext uri="{FF2B5EF4-FFF2-40B4-BE49-F238E27FC236}">
                <a16:creationId xmlns:a16="http://schemas.microsoft.com/office/drawing/2014/main" id="{F0D5CA39-E6C8-A3C2-C617-1BEFDF7065A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347864D-76B7-829A-D4CA-60D7A4FD2784}"/>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141334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F12263E-2D16-3903-92A2-65CC90008D2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FD64CF6-1C47-F938-F7BB-47B410D25A2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AA6283-8AE0-3912-042D-BC5C41B068A6}"/>
              </a:ext>
            </a:extLst>
          </p:cNvPr>
          <p:cNvSpPr>
            <a:spLocks noGrp="1"/>
          </p:cNvSpPr>
          <p:nvPr>
            <p:ph type="dt" sz="half" idx="10"/>
          </p:nvPr>
        </p:nvSpPr>
        <p:spPr/>
        <p:txBody>
          <a:bodyPr/>
          <a:lstStyle/>
          <a:p>
            <a:fld id="{34419A3E-8E56-4A25-8C97-85C73F9C2429}" type="datetimeFigureOut">
              <a:rPr lang="es-ES" smtClean="0"/>
              <a:t>30/03/2025</a:t>
            </a:fld>
            <a:endParaRPr lang="es-ES"/>
          </a:p>
        </p:txBody>
      </p:sp>
      <p:sp>
        <p:nvSpPr>
          <p:cNvPr id="5" name="Marcador de pie de página 4">
            <a:extLst>
              <a:ext uri="{FF2B5EF4-FFF2-40B4-BE49-F238E27FC236}">
                <a16:creationId xmlns:a16="http://schemas.microsoft.com/office/drawing/2014/main" id="{7CEBCCF1-8FDE-4992-3E24-0A0C3B23C7F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7B460B2-17F6-DCE2-794C-4E7036873CC8}"/>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211581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BB0C1A-D99F-794B-C950-C73B844C81A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F56B75F6-0FFC-8411-A6A2-8C2FB6CD381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999E028-5BAE-921B-9B90-20EE65736321}"/>
              </a:ext>
            </a:extLst>
          </p:cNvPr>
          <p:cNvSpPr>
            <a:spLocks noGrp="1"/>
          </p:cNvSpPr>
          <p:nvPr>
            <p:ph type="dt" sz="half" idx="10"/>
          </p:nvPr>
        </p:nvSpPr>
        <p:spPr/>
        <p:txBody>
          <a:bodyPr/>
          <a:lstStyle/>
          <a:p>
            <a:fld id="{518F26E4-B19B-49B2-BBD7-2FDCCB858034}" type="datetimeFigureOut">
              <a:rPr lang="es-ES" smtClean="0"/>
              <a:t>30/03/2025</a:t>
            </a:fld>
            <a:endParaRPr lang="es-ES"/>
          </a:p>
        </p:txBody>
      </p:sp>
      <p:sp>
        <p:nvSpPr>
          <p:cNvPr id="5" name="Marcador de pie de página 4">
            <a:extLst>
              <a:ext uri="{FF2B5EF4-FFF2-40B4-BE49-F238E27FC236}">
                <a16:creationId xmlns:a16="http://schemas.microsoft.com/office/drawing/2014/main" id="{F96CF99F-032D-BC09-7E7A-C0AD8C42DD7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A1E3147-1714-87DA-6FBA-188690F341FA}"/>
              </a:ext>
            </a:extLst>
          </p:cNvPr>
          <p:cNvSpPr>
            <a:spLocks noGrp="1"/>
          </p:cNvSpPr>
          <p:nvPr>
            <p:ph type="sldNum" sz="quarter" idx="12"/>
          </p:nvPr>
        </p:nvSpPr>
        <p:spPr/>
        <p:txBody>
          <a:bodyPr/>
          <a:lstStyle/>
          <a:p>
            <a:fld id="{1AEF90C1-5706-4B46-B8C0-71B462F5C576}" type="slidenum">
              <a:rPr lang="es-ES" smtClean="0"/>
              <a:t>‹Nº›</a:t>
            </a:fld>
            <a:endParaRPr lang="es-ES"/>
          </a:p>
        </p:txBody>
      </p:sp>
    </p:spTree>
    <p:extLst>
      <p:ext uri="{BB962C8B-B14F-4D97-AF65-F5344CB8AC3E}">
        <p14:creationId xmlns:p14="http://schemas.microsoft.com/office/powerpoint/2010/main" val="2062603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06CFCD-C735-5E77-BF01-894F7602822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EE81097-1DFB-2803-DD0A-2F6135490D8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756EBF5-A0ED-55EA-C9E5-039461F2DFC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A7FBC80-2CAC-9B14-D5E6-87F95E29FC47}"/>
              </a:ext>
            </a:extLst>
          </p:cNvPr>
          <p:cNvSpPr>
            <a:spLocks noGrp="1"/>
          </p:cNvSpPr>
          <p:nvPr>
            <p:ph type="dt" sz="half" idx="10"/>
          </p:nvPr>
        </p:nvSpPr>
        <p:spPr/>
        <p:txBody>
          <a:bodyPr/>
          <a:lstStyle/>
          <a:p>
            <a:fld id="{518F26E4-B19B-49B2-BBD7-2FDCCB858034}" type="datetimeFigureOut">
              <a:rPr lang="es-ES" smtClean="0"/>
              <a:t>30/03/2025</a:t>
            </a:fld>
            <a:endParaRPr lang="es-ES"/>
          </a:p>
        </p:txBody>
      </p:sp>
      <p:sp>
        <p:nvSpPr>
          <p:cNvPr id="6" name="Marcador de pie de página 5">
            <a:extLst>
              <a:ext uri="{FF2B5EF4-FFF2-40B4-BE49-F238E27FC236}">
                <a16:creationId xmlns:a16="http://schemas.microsoft.com/office/drawing/2014/main" id="{255D3478-85DB-6964-C77E-EBA72891A38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9EE58C2-5534-982C-6803-1637E93B0E7F}"/>
              </a:ext>
            </a:extLst>
          </p:cNvPr>
          <p:cNvSpPr>
            <a:spLocks noGrp="1"/>
          </p:cNvSpPr>
          <p:nvPr>
            <p:ph type="sldNum" sz="quarter" idx="12"/>
          </p:nvPr>
        </p:nvSpPr>
        <p:spPr/>
        <p:txBody>
          <a:bodyPr/>
          <a:lstStyle/>
          <a:p>
            <a:fld id="{1AEF90C1-5706-4B46-B8C0-71B462F5C576}" type="slidenum">
              <a:rPr lang="es-ES" smtClean="0"/>
              <a:t>‹Nº›</a:t>
            </a:fld>
            <a:endParaRPr lang="es-ES"/>
          </a:p>
        </p:txBody>
      </p:sp>
    </p:spTree>
    <p:extLst>
      <p:ext uri="{BB962C8B-B14F-4D97-AF65-F5344CB8AC3E}">
        <p14:creationId xmlns:p14="http://schemas.microsoft.com/office/powerpoint/2010/main" val="87283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FDA7FF-C77B-D060-0CE7-C34CEA4DD92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2018C9F-9C04-7FAC-4FF5-AE724B6B0A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CB79164-F699-B2BA-CD5F-2D7712C3879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6FE5EB5-B7EA-64D0-2504-8469C17D8E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D191428-B4C4-29A5-9918-C480339EC97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6EA16CF-5A91-C63D-2259-AB4331D8BE6A}"/>
              </a:ext>
            </a:extLst>
          </p:cNvPr>
          <p:cNvSpPr>
            <a:spLocks noGrp="1"/>
          </p:cNvSpPr>
          <p:nvPr>
            <p:ph type="dt" sz="half" idx="10"/>
          </p:nvPr>
        </p:nvSpPr>
        <p:spPr/>
        <p:txBody>
          <a:bodyPr/>
          <a:lstStyle/>
          <a:p>
            <a:fld id="{518F26E4-B19B-49B2-BBD7-2FDCCB858034}" type="datetimeFigureOut">
              <a:rPr lang="es-ES" smtClean="0"/>
              <a:t>30/03/2025</a:t>
            </a:fld>
            <a:endParaRPr lang="es-ES"/>
          </a:p>
        </p:txBody>
      </p:sp>
      <p:sp>
        <p:nvSpPr>
          <p:cNvPr id="8" name="Marcador de pie de página 7">
            <a:extLst>
              <a:ext uri="{FF2B5EF4-FFF2-40B4-BE49-F238E27FC236}">
                <a16:creationId xmlns:a16="http://schemas.microsoft.com/office/drawing/2014/main" id="{A6CF9B47-A7F9-5545-32D2-A60381C9914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4DD75E1-69FD-0480-9EA5-3704A95BC78B}"/>
              </a:ext>
            </a:extLst>
          </p:cNvPr>
          <p:cNvSpPr>
            <a:spLocks noGrp="1"/>
          </p:cNvSpPr>
          <p:nvPr>
            <p:ph type="sldNum" sz="quarter" idx="12"/>
          </p:nvPr>
        </p:nvSpPr>
        <p:spPr/>
        <p:txBody>
          <a:bodyPr/>
          <a:lstStyle/>
          <a:p>
            <a:fld id="{1AEF90C1-5706-4B46-B8C0-71B462F5C576}" type="slidenum">
              <a:rPr lang="es-ES" smtClean="0"/>
              <a:t>‹Nº›</a:t>
            </a:fld>
            <a:endParaRPr lang="es-ES"/>
          </a:p>
        </p:txBody>
      </p:sp>
    </p:spTree>
    <p:extLst>
      <p:ext uri="{BB962C8B-B14F-4D97-AF65-F5344CB8AC3E}">
        <p14:creationId xmlns:p14="http://schemas.microsoft.com/office/powerpoint/2010/main" val="1678947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A2AE26-F1D3-1DF6-2323-1E3B9C0D030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F522626-37A4-7606-B04F-D5C7C25DB42E}"/>
              </a:ext>
            </a:extLst>
          </p:cNvPr>
          <p:cNvSpPr>
            <a:spLocks noGrp="1"/>
          </p:cNvSpPr>
          <p:nvPr>
            <p:ph type="dt" sz="half" idx="10"/>
          </p:nvPr>
        </p:nvSpPr>
        <p:spPr/>
        <p:txBody>
          <a:bodyPr/>
          <a:lstStyle/>
          <a:p>
            <a:fld id="{518F26E4-B19B-49B2-BBD7-2FDCCB858034}" type="datetimeFigureOut">
              <a:rPr lang="es-ES" smtClean="0"/>
              <a:t>30/03/2025</a:t>
            </a:fld>
            <a:endParaRPr lang="es-ES"/>
          </a:p>
        </p:txBody>
      </p:sp>
      <p:sp>
        <p:nvSpPr>
          <p:cNvPr id="4" name="Marcador de pie de página 3">
            <a:extLst>
              <a:ext uri="{FF2B5EF4-FFF2-40B4-BE49-F238E27FC236}">
                <a16:creationId xmlns:a16="http://schemas.microsoft.com/office/drawing/2014/main" id="{51C17CD8-A024-9DC1-8C9D-96816CD314E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36CD2DE-DD8A-614A-21C2-72110ED4D48E}"/>
              </a:ext>
            </a:extLst>
          </p:cNvPr>
          <p:cNvSpPr>
            <a:spLocks noGrp="1"/>
          </p:cNvSpPr>
          <p:nvPr>
            <p:ph type="sldNum" sz="quarter" idx="12"/>
          </p:nvPr>
        </p:nvSpPr>
        <p:spPr/>
        <p:txBody>
          <a:bodyPr/>
          <a:lstStyle/>
          <a:p>
            <a:fld id="{1AEF90C1-5706-4B46-B8C0-71B462F5C576}" type="slidenum">
              <a:rPr lang="es-ES" smtClean="0"/>
              <a:t>‹Nº›</a:t>
            </a:fld>
            <a:endParaRPr lang="es-ES"/>
          </a:p>
        </p:txBody>
      </p:sp>
    </p:spTree>
    <p:extLst>
      <p:ext uri="{BB962C8B-B14F-4D97-AF65-F5344CB8AC3E}">
        <p14:creationId xmlns:p14="http://schemas.microsoft.com/office/powerpoint/2010/main" val="427091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BDD923F-9DEA-F505-99CC-684572BC815F}"/>
              </a:ext>
            </a:extLst>
          </p:cNvPr>
          <p:cNvSpPr>
            <a:spLocks noGrp="1"/>
          </p:cNvSpPr>
          <p:nvPr>
            <p:ph type="dt" sz="half" idx="10"/>
          </p:nvPr>
        </p:nvSpPr>
        <p:spPr/>
        <p:txBody>
          <a:bodyPr/>
          <a:lstStyle/>
          <a:p>
            <a:fld id="{518F26E4-B19B-49B2-BBD7-2FDCCB858034}" type="datetimeFigureOut">
              <a:rPr lang="es-ES" smtClean="0"/>
              <a:t>30/03/2025</a:t>
            </a:fld>
            <a:endParaRPr lang="es-ES"/>
          </a:p>
        </p:txBody>
      </p:sp>
      <p:sp>
        <p:nvSpPr>
          <p:cNvPr id="3" name="Marcador de pie de página 2">
            <a:extLst>
              <a:ext uri="{FF2B5EF4-FFF2-40B4-BE49-F238E27FC236}">
                <a16:creationId xmlns:a16="http://schemas.microsoft.com/office/drawing/2014/main" id="{6CB87771-23B8-3105-391F-F0ED4E03957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5FD7902-89A8-E4F4-EA07-AAAFD9AD87AD}"/>
              </a:ext>
            </a:extLst>
          </p:cNvPr>
          <p:cNvSpPr>
            <a:spLocks noGrp="1"/>
          </p:cNvSpPr>
          <p:nvPr>
            <p:ph type="sldNum" sz="quarter" idx="12"/>
          </p:nvPr>
        </p:nvSpPr>
        <p:spPr/>
        <p:txBody>
          <a:bodyPr/>
          <a:lstStyle/>
          <a:p>
            <a:fld id="{1AEF90C1-5706-4B46-B8C0-71B462F5C576}" type="slidenum">
              <a:rPr lang="es-ES" smtClean="0"/>
              <a:t>‹Nº›</a:t>
            </a:fld>
            <a:endParaRPr lang="es-ES"/>
          </a:p>
        </p:txBody>
      </p:sp>
    </p:spTree>
    <p:extLst>
      <p:ext uri="{BB962C8B-B14F-4D97-AF65-F5344CB8AC3E}">
        <p14:creationId xmlns:p14="http://schemas.microsoft.com/office/powerpoint/2010/main" val="203505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23E855-ED4F-F122-DD92-21643C521F0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4316E4B-FC2F-FC67-F2E2-6B8CE4E3E5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1C37992-6E32-5C0C-0829-58A64A6359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6A2FA9F-07D2-73A0-7DEE-42012595DC0E}"/>
              </a:ext>
            </a:extLst>
          </p:cNvPr>
          <p:cNvSpPr>
            <a:spLocks noGrp="1"/>
          </p:cNvSpPr>
          <p:nvPr>
            <p:ph type="dt" sz="half" idx="10"/>
          </p:nvPr>
        </p:nvSpPr>
        <p:spPr/>
        <p:txBody>
          <a:bodyPr/>
          <a:lstStyle/>
          <a:p>
            <a:fld id="{518F26E4-B19B-49B2-BBD7-2FDCCB858034}" type="datetimeFigureOut">
              <a:rPr lang="es-ES" smtClean="0"/>
              <a:t>30/03/2025</a:t>
            </a:fld>
            <a:endParaRPr lang="es-ES"/>
          </a:p>
        </p:txBody>
      </p:sp>
      <p:sp>
        <p:nvSpPr>
          <p:cNvPr id="6" name="Marcador de pie de página 5">
            <a:extLst>
              <a:ext uri="{FF2B5EF4-FFF2-40B4-BE49-F238E27FC236}">
                <a16:creationId xmlns:a16="http://schemas.microsoft.com/office/drawing/2014/main" id="{3A37C2AC-0FD8-6C06-00DC-4F30717882E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F7DD742-C9FA-B9F8-DD58-7010C26D41A7}"/>
              </a:ext>
            </a:extLst>
          </p:cNvPr>
          <p:cNvSpPr>
            <a:spLocks noGrp="1"/>
          </p:cNvSpPr>
          <p:nvPr>
            <p:ph type="sldNum" sz="quarter" idx="12"/>
          </p:nvPr>
        </p:nvSpPr>
        <p:spPr/>
        <p:txBody>
          <a:bodyPr/>
          <a:lstStyle/>
          <a:p>
            <a:fld id="{1AEF90C1-5706-4B46-B8C0-71B462F5C576}" type="slidenum">
              <a:rPr lang="es-ES" smtClean="0"/>
              <a:t>‹Nº›</a:t>
            </a:fld>
            <a:endParaRPr lang="es-ES"/>
          </a:p>
        </p:txBody>
      </p:sp>
    </p:spTree>
    <p:extLst>
      <p:ext uri="{BB962C8B-B14F-4D97-AF65-F5344CB8AC3E}">
        <p14:creationId xmlns:p14="http://schemas.microsoft.com/office/powerpoint/2010/main" val="1629687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652216-9D06-62D3-F807-5E5337B1A56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B30A33C-35C8-89FA-80AE-41F419900B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76AAF7B3-BAC1-10C7-66FC-97DEE705DC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E6A0094-1B56-47A3-6BA4-EC3BBEE98D24}"/>
              </a:ext>
            </a:extLst>
          </p:cNvPr>
          <p:cNvSpPr>
            <a:spLocks noGrp="1"/>
          </p:cNvSpPr>
          <p:nvPr>
            <p:ph type="dt" sz="half" idx="10"/>
          </p:nvPr>
        </p:nvSpPr>
        <p:spPr/>
        <p:txBody>
          <a:bodyPr/>
          <a:lstStyle/>
          <a:p>
            <a:fld id="{518F26E4-B19B-49B2-BBD7-2FDCCB858034}" type="datetimeFigureOut">
              <a:rPr lang="es-ES" smtClean="0"/>
              <a:t>30/03/2025</a:t>
            </a:fld>
            <a:endParaRPr lang="es-ES"/>
          </a:p>
        </p:txBody>
      </p:sp>
      <p:sp>
        <p:nvSpPr>
          <p:cNvPr id="6" name="Marcador de pie de página 5">
            <a:extLst>
              <a:ext uri="{FF2B5EF4-FFF2-40B4-BE49-F238E27FC236}">
                <a16:creationId xmlns:a16="http://schemas.microsoft.com/office/drawing/2014/main" id="{FA207840-E05E-F297-A22D-3A002AD7DCC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102326B-25F5-2E75-152C-C93750B2F8E9}"/>
              </a:ext>
            </a:extLst>
          </p:cNvPr>
          <p:cNvSpPr>
            <a:spLocks noGrp="1"/>
          </p:cNvSpPr>
          <p:nvPr>
            <p:ph type="sldNum" sz="quarter" idx="12"/>
          </p:nvPr>
        </p:nvSpPr>
        <p:spPr/>
        <p:txBody>
          <a:bodyPr/>
          <a:lstStyle/>
          <a:p>
            <a:fld id="{1AEF90C1-5706-4B46-B8C0-71B462F5C576}" type="slidenum">
              <a:rPr lang="es-ES" smtClean="0"/>
              <a:t>‹Nº›</a:t>
            </a:fld>
            <a:endParaRPr lang="es-ES"/>
          </a:p>
        </p:txBody>
      </p:sp>
    </p:spTree>
    <p:extLst>
      <p:ext uri="{BB962C8B-B14F-4D97-AF65-F5344CB8AC3E}">
        <p14:creationId xmlns:p14="http://schemas.microsoft.com/office/powerpoint/2010/main" val="4175023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5DD044C-8597-CB9F-7698-2407A50022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7349EE1-E660-18FF-4D3C-0C801A663B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6EBFF28-8366-A121-4F00-C79F643494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8F26E4-B19B-49B2-BBD7-2FDCCB858034}" type="datetimeFigureOut">
              <a:rPr lang="es-ES" smtClean="0"/>
              <a:t>30/03/2025</a:t>
            </a:fld>
            <a:endParaRPr lang="es-ES"/>
          </a:p>
        </p:txBody>
      </p:sp>
      <p:sp>
        <p:nvSpPr>
          <p:cNvPr id="5" name="Marcador de pie de página 4">
            <a:extLst>
              <a:ext uri="{FF2B5EF4-FFF2-40B4-BE49-F238E27FC236}">
                <a16:creationId xmlns:a16="http://schemas.microsoft.com/office/drawing/2014/main" id="{484F6CD9-322B-DEBC-75AA-C06A1F16CF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29A6BAD5-7A97-80C2-B5F7-D0654EDCAA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EF90C1-5706-4B46-B8C0-71B462F5C576}" type="slidenum">
              <a:rPr lang="es-ES" smtClean="0"/>
              <a:t>‹Nº›</a:t>
            </a:fld>
            <a:endParaRPr lang="es-ES"/>
          </a:p>
        </p:txBody>
      </p:sp>
    </p:spTree>
    <p:extLst>
      <p:ext uri="{BB962C8B-B14F-4D97-AF65-F5344CB8AC3E}">
        <p14:creationId xmlns:p14="http://schemas.microsoft.com/office/powerpoint/2010/main" val="42734708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2B59ECE-A48D-34B3-247B-D1B19ED7C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4FA7AC2-1BF1-F4A8-BBD0-FDB1CC7B4A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618A80D-2CB3-C83D-EE4A-01830B2575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4419A3E-8E56-4A25-8C97-85C73F9C2429}" type="datetimeFigureOut">
              <a:rPr lang="es-ES" smtClean="0"/>
              <a:t>30/03/2025</a:t>
            </a:fld>
            <a:endParaRPr lang="es-ES"/>
          </a:p>
        </p:txBody>
      </p:sp>
      <p:sp>
        <p:nvSpPr>
          <p:cNvPr id="5" name="Marcador de pie de página 4">
            <a:extLst>
              <a:ext uri="{FF2B5EF4-FFF2-40B4-BE49-F238E27FC236}">
                <a16:creationId xmlns:a16="http://schemas.microsoft.com/office/drawing/2014/main" id="{A4F6FECE-0B63-D69C-C603-AB155F0471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F6557766-C374-7663-C764-C4713D9AF5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AF32CBE-93F8-4CBE-9F54-7C3EB7AE9AB6}" type="slidenum">
              <a:rPr lang="es-ES" smtClean="0"/>
              <a:t>‹Nº›</a:t>
            </a:fld>
            <a:endParaRPr lang="es-ES"/>
          </a:p>
        </p:txBody>
      </p:sp>
    </p:spTree>
    <p:extLst>
      <p:ext uri="{BB962C8B-B14F-4D97-AF65-F5344CB8AC3E}">
        <p14:creationId xmlns:p14="http://schemas.microsoft.com/office/powerpoint/2010/main" val="32836554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1.jpeg"/><Relationship Id="rId7" Type="http://schemas.openxmlformats.org/officeDocument/2006/relationships/diagramQuickStyle" Target="../diagrams/quickStyle2.xm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3.jpeg"/><Relationship Id="rId4" Type="http://schemas.openxmlformats.org/officeDocument/2006/relationships/image" Target="../media/image22.png"/><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jpg"/></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9.jpeg"/><Relationship Id="rId7" Type="http://schemas.openxmlformats.org/officeDocument/2006/relationships/diagramColors" Target="../diagrams/colors3.xml"/><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33.jpeg"/></Relationships>
</file>

<file path=ppt/slides/_rels/slide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A3D8F64-FA43-7F05-21F9-733E89B78603}"/>
              </a:ext>
            </a:extLst>
          </p:cNvPr>
          <p:cNvSpPr txBox="1"/>
          <p:nvPr/>
        </p:nvSpPr>
        <p:spPr>
          <a:xfrm>
            <a:off x="4352925" y="123825"/>
            <a:ext cx="7467600" cy="1323439"/>
          </a:xfrm>
          <a:prstGeom prst="rect">
            <a:avLst/>
          </a:prstGeom>
          <a:solidFill>
            <a:srgbClr val="CA4C2A"/>
          </a:solidFill>
          <a:ln w="28575">
            <a:solidFill>
              <a:schemeClr val="bg1"/>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 sz="4000" b="1" spc="50" dirty="0">
                <a:ln w="0"/>
                <a:solidFill>
                  <a:schemeClr val="bg1"/>
                </a:solidFill>
                <a:effectLst>
                  <a:innerShdw blurRad="63500" dist="50800" dir="13500000">
                    <a:srgbClr val="000000">
                      <a:alpha val="50000"/>
                    </a:srgbClr>
                  </a:innerShdw>
                </a:effectLst>
              </a:rPr>
              <a:t>ALGUNOS PRINCIPIOS DE INTERPRETACIÓN PROFÉTICA</a:t>
            </a:r>
          </a:p>
        </p:txBody>
      </p:sp>
      <p:sp>
        <p:nvSpPr>
          <p:cNvPr id="5" name="CuadroTexto 4">
            <a:extLst>
              <a:ext uri="{FF2B5EF4-FFF2-40B4-BE49-F238E27FC236}">
                <a16:creationId xmlns:a16="http://schemas.microsoft.com/office/drawing/2014/main" id="{908E2D87-D02D-C48F-84C5-B8FF3757E713}"/>
              </a:ext>
            </a:extLst>
          </p:cNvPr>
          <p:cNvSpPr txBox="1"/>
          <p:nvPr/>
        </p:nvSpPr>
        <p:spPr>
          <a:xfrm>
            <a:off x="76726" y="6421993"/>
            <a:ext cx="3794180" cy="369332"/>
          </a:xfrm>
          <a:prstGeom prst="rect">
            <a:avLst/>
          </a:prstGeom>
          <a:noFill/>
        </p:spPr>
        <p:txBody>
          <a:bodyPr wrap="none" rtlCol="0">
            <a:spAutoFit/>
          </a:bodyPr>
          <a:lstStyle/>
          <a:p>
            <a:r>
              <a:rPr lang="es-ES" b="1" dirty="0">
                <a:solidFill>
                  <a:srgbClr val="E9B697"/>
                </a:solidFill>
                <a:effectLst>
                  <a:outerShdw blurRad="38100" dist="38100" dir="2700000" algn="tl">
                    <a:srgbClr val="000000">
                      <a:alpha val="43137"/>
                    </a:srgbClr>
                  </a:outerShdw>
                </a:effectLst>
              </a:rPr>
              <a:t>Lección 1 para el 5 de abril de 2025</a:t>
            </a:r>
          </a:p>
        </p:txBody>
      </p:sp>
    </p:spTree>
    <p:extLst>
      <p:ext uri="{BB962C8B-B14F-4D97-AF65-F5344CB8AC3E}">
        <p14:creationId xmlns:p14="http://schemas.microsoft.com/office/powerpoint/2010/main" val="112689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tile tx="0" ty="0" sx="100000" sy="100000" flip="none" algn="tl"/>
        </a:blipFill>
        <a:effectLst/>
      </p:bgPr>
    </p:bg>
    <p:spTree>
      <p:nvGrpSpPr>
        <p:cNvPr id="1" name="">
          <a:extLst>
            <a:ext uri="{FF2B5EF4-FFF2-40B4-BE49-F238E27FC236}">
              <a16:creationId xmlns:a16="http://schemas.microsoft.com/office/drawing/2014/main" id="{E9DE9E31-6A14-647F-772A-B29900D0521C}"/>
            </a:ext>
          </a:extLst>
        </p:cNvPr>
        <p:cNvGrpSpPr/>
        <p:nvPr/>
      </p:nvGrpSpPr>
      <p:grpSpPr>
        <a:xfrm>
          <a:off x="0" y="0"/>
          <a:ext cx="0" cy="0"/>
          <a:chOff x="0" y="0"/>
          <a:chExt cx="0" cy="0"/>
        </a:xfrm>
      </p:grpSpPr>
      <p:pic>
        <p:nvPicPr>
          <p:cNvPr id="4" name="Imagen 3" descr="Imagen que contiene foto, tabla, diferente, pasto&#10;&#10;El contenido generado por IA puede ser incorrecto.">
            <a:extLst>
              <a:ext uri="{FF2B5EF4-FFF2-40B4-BE49-F238E27FC236}">
                <a16:creationId xmlns:a16="http://schemas.microsoft.com/office/drawing/2014/main" id="{729BAAD6-4505-24A1-A6E8-18CF1358B892}"/>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a:ext>
            </a:extLst>
          </a:blip>
          <a:srcRect/>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effectLst>
            <a:outerShdw blurRad="50800" dist="38100" algn="l" rotWithShape="0">
              <a:prstClr val="black">
                <a:alpha val="40000"/>
              </a:prstClr>
            </a:outerShdw>
          </a:effectLst>
        </p:spPr>
      </p:pic>
      <p:sp>
        <p:nvSpPr>
          <p:cNvPr id="3" name="CuadroTexto 2">
            <a:extLst>
              <a:ext uri="{FF2B5EF4-FFF2-40B4-BE49-F238E27FC236}">
                <a16:creationId xmlns:a16="http://schemas.microsoft.com/office/drawing/2014/main" id="{8F76798C-464E-935C-4EEB-162B16A638F4}"/>
              </a:ext>
            </a:extLst>
          </p:cNvPr>
          <p:cNvSpPr txBox="1"/>
          <p:nvPr/>
        </p:nvSpPr>
        <p:spPr>
          <a:xfrm>
            <a:off x="6260464" y="528206"/>
            <a:ext cx="5705476" cy="5801588"/>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w="12700" cmpd="sng">
                  <a:noFill/>
                  <a:prstDash val="solid"/>
                </a:ln>
                <a:solidFill>
                  <a:srgbClr val="E97132">
                    <a:lumMod val="50000"/>
                  </a:srgbClr>
                </a:solidFill>
                <a:effectLst/>
                <a:uLnTx/>
                <a:uFillTx/>
                <a:latin typeface="Comic Sans MS" panose="030F0702030302020204" pitchFamily="66" charset="0"/>
                <a:ea typeface="+mn-ea"/>
                <a:cs typeface="+mn-cs"/>
              </a:rPr>
              <a:t>“‘Sino alábese en esto el que se haya de alabar: en entenderme y conocerme, que yo soy el Señor, que actúo con bondad, justicia y rectitud; porque eso me complace’, dice el Señor”</a:t>
            </a:r>
          </a:p>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s-ES" sz="2800" b="1" i="0" u="none" strike="noStrike" kern="1200" cap="none" spc="0" normalizeH="0" baseline="0" noProof="0" dirty="0">
                <a:ln w="12700" cmpd="sng">
                  <a:noFill/>
                  <a:prstDash val="solid"/>
                </a:ln>
                <a:solidFill>
                  <a:srgbClr val="E97132">
                    <a:lumMod val="50000"/>
                  </a:srgbClr>
                </a:solidFill>
                <a:effectLst/>
                <a:uLnTx/>
                <a:uFillTx/>
                <a:latin typeface="Comic Sans MS" panose="030F0702030302020204" pitchFamily="66" charset="0"/>
                <a:ea typeface="+mn-ea"/>
                <a:cs typeface="+mn-cs"/>
              </a:rPr>
              <a:t>Jeremías 9:24</a:t>
            </a:r>
          </a:p>
        </p:txBody>
      </p:sp>
    </p:spTree>
    <p:extLst>
      <p:ext uri="{BB962C8B-B14F-4D97-AF65-F5344CB8AC3E}">
        <p14:creationId xmlns:p14="http://schemas.microsoft.com/office/powerpoint/2010/main" val="3051887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6">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D2CE15C-A7A7-113B-9FDA-EBC6782C80EE}"/>
              </a:ext>
            </a:extLst>
          </p:cNvPr>
          <p:cNvSpPr txBox="1"/>
          <p:nvPr/>
        </p:nvSpPr>
        <p:spPr>
          <a:xfrm>
            <a:off x="6245157" y="3952875"/>
            <a:ext cx="5946842" cy="2554545"/>
          </a:xfrm>
          <a:prstGeom prst="rect">
            <a:avLst/>
          </a:prstGeom>
          <a:noFill/>
        </p:spPr>
        <p:txBody>
          <a:bodyPr wrap="square" rtlCol="0">
            <a:spAutoFit/>
            <a:scene3d>
              <a:camera prst="orthographicFront"/>
              <a:lightRig rig="threePt" dir="t"/>
            </a:scene3d>
            <a:sp3d extrusionH="57150">
              <a:bevelT w="38100" h="38100"/>
            </a:sp3d>
          </a:bodyPr>
          <a:lstStyle/>
          <a:p>
            <a:pPr>
              <a:spcBef>
                <a:spcPts val="1800"/>
              </a:spcBef>
            </a:pPr>
            <a:r>
              <a:rPr lang="es-ES" sz="2000" b="1" dirty="0">
                <a:solidFill>
                  <a:srgbClr val="C30057"/>
                </a:solidFill>
              </a:rPr>
              <a:t>Principio 1:</a:t>
            </a:r>
            <a:r>
              <a:rPr lang="es-ES" sz="2000" b="1" dirty="0"/>
              <a:t> Leer con la actitud correcta.</a:t>
            </a:r>
          </a:p>
          <a:p>
            <a:pPr>
              <a:spcBef>
                <a:spcPts val="1800"/>
              </a:spcBef>
            </a:pPr>
            <a:r>
              <a:rPr lang="es-ES" sz="2000" b="1" dirty="0">
                <a:solidFill>
                  <a:srgbClr val="969B00"/>
                </a:solidFill>
              </a:rPr>
              <a:t>Principio 2:</a:t>
            </a:r>
            <a:r>
              <a:rPr lang="es-ES" sz="2000" b="1" dirty="0"/>
              <a:t> Descubrir el tema principal.</a:t>
            </a:r>
          </a:p>
          <a:p>
            <a:pPr>
              <a:spcBef>
                <a:spcPts val="1800"/>
              </a:spcBef>
            </a:pPr>
            <a:r>
              <a:rPr lang="es-ES" sz="2000" b="1" dirty="0">
                <a:solidFill>
                  <a:srgbClr val="0D8000"/>
                </a:solidFill>
              </a:rPr>
              <a:t>Principio 3:</a:t>
            </a:r>
            <a:r>
              <a:rPr lang="es-ES" sz="2000" b="1" dirty="0"/>
              <a:t> Echar mano de la ciencia.</a:t>
            </a:r>
          </a:p>
          <a:p>
            <a:pPr>
              <a:spcBef>
                <a:spcPts val="1800"/>
              </a:spcBef>
            </a:pPr>
            <a:r>
              <a:rPr lang="es-ES" sz="2000" b="1" dirty="0">
                <a:solidFill>
                  <a:srgbClr val="8C00A1"/>
                </a:solidFill>
              </a:rPr>
              <a:t>Principio 4:</a:t>
            </a:r>
            <a:r>
              <a:rPr lang="es-ES" sz="2000" b="1" dirty="0"/>
              <a:t> Holística y contexto.</a:t>
            </a:r>
          </a:p>
          <a:p>
            <a:pPr>
              <a:spcBef>
                <a:spcPts val="1800"/>
              </a:spcBef>
            </a:pPr>
            <a:r>
              <a:rPr lang="es-ES" sz="2000" b="1" dirty="0">
                <a:solidFill>
                  <a:srgbClr val="100CA4"/>
                </a:solidFill>
              </a:rPr>
              <a:t>Principio 5:</a:t>
            </a:r>
            <a:r>
              <a:rPr lang="es-ES" sz="2000" b="1" dirty="0"/>
              <a:t> Significado de los símbolos.</a:t>
            </a:r>
          </a:p>
        </p:txBody>
      </p:sp>
      <p:sp>
        <p:nvSpPr>
          <p:cNvPr id="3" name="CuadroTexto 2">
            <a:extLst>
              <a:ext uri="{FF2B5EF4-FFF2-40B4-BE49-F238E27FC236}">
                <a16:creationId xmlns:a16="http://schemas.microsoft.com/office/drawing/2014/main" id="{81F10E77-4D3E-7BD0-F6F8-B992C992C903}"/>
              </a:ext>
            </a:extLst>
          </p:cNvPr>
          <p:cNvSpPr txBox="1"/>
          <p:nvPr/>
        </p:nvSpPr>
        <p:spPr>
          <a:xfrm>
            <a:off x="257175" y="228600"/>
            <a:ext cx="6753225" cy="707886"/>
          </a:xfrm>
          <a:prstGeom prst="rect">
            <a:avLst/>
          </a:prstGeom>
          <a:noFill/>
        </p:spPr>
        <p:txBody>
          <a:bodyPr wrap="square" rtlCol="0">
            <a:spAutoFit/>
          </a:bodyPr>
          <a:lstStyle/>
          <a:p>
            <a:pPr>
              <a:spcBef>
                <a:spcPts val="600"/>
              </a:spcBef>
            </a:pPr>
            <a:r>
              <a:rPr lang="es-ES" sz="2000" b="1" dirty="0"/>
              <a:t>Símbolos, frases ambiguas, comparaciones, acciones extrañas de parte del profeta… Así es la profecía bíblica.</a:t>
            </a:r>
          </a:p>
        </p:txBody>
      </p:sp>
      <p:pic>
        <p:nvPicPr>
          <p:cNvPr id="7" name="Imagen 6" descr="Una persona parado en un cuerpo de agua junto a una oveja&#10;&#10;El contenido generado por IA puede ser incorrecto.">
            <a:extLst>
              <a:ext uri="{FF2B5EF4-FFF2-40B4-BE49-F238E27FC236}">
                <a16:creationId xmlns:a16="http://schemas.microsoft.com/office/drawing/2014/main" id="{8CCEE10D-7707-FA60-B13D-934AA4591FA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53617" y="171450"/>
            <a:ext cx="4609783" cy="3457337"/>
          </a:xfrm>
          <a:prstGeom prst="snip2DiagRect">
            <a:avLst>
              <a:gd name="adj1" fmla="val 6061"/>
              <a:gd name="adj2" fmla="val 7851"/>
            </a:avLst>
          </a:prstGeom>
          <a:solidFill>
            <a:srgbClr val="FFFFFF">
              <a:shade val="85000"/>
            </a:srgbClr>
          </a:solidFill>
          <a:ln w="88900" cap="sq">
            <a:solidFill>
              <a:srgbClr val="A98E3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BF1F94A6-66B9-320C-20A7-B997AA804250}"/>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114415" y="3827061"/>
            <a:ext cx="1899180" cy="2744622"/>
          </a:xfrm>
          <a:prstGeom prst="rect">
            <a:avLst/>
          </a:prstGeom>
          <a:solidFill>
            <a:srgbClr val="FFFFFF">
              <a:shade val="85000"/>
            </a:srgbClr>
          </a:solidFill>
          <a:ln w="88900" cap="sq">
            <a:solidFill>
              <a:srgbClr val="B64C39"/>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n 10" descr="Texto&#10;&#10;El contenido generado por IA puede ser incorrecto.">
            <a:extLst>
              <a:ext uri="{FF2B5EF4-FFF2-40B4-BE49-F238E27FC236}">
                <a16:creationId xmlns:a16="http://schemas.microsoft.com/office/drawing/2014/main" id="{97ED279D-A70C-C908-743A-54512F58A61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57175" y="3827060"/>
            <a:ext cx="2470161" cy="27446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Imagen 21" descr="Imagen que contiene computadora, luz&#10;&#10;El contenido generado por IA puede ser incorrecto.">
            <a:extLst>
              <a:ext uri="{FF2B5EF4-FFF2-40B4-BE49-F238E27FC236}">
                <a16:creationId xmlns:a16="http://schemas.microsoft.com/office/drawing/2014/main" id="{78430202-AEB3-5E3F-799D-DA775C63DC4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645453" y="6163137"/>
            <a:ext cx="532563" cy="257508"/>
          </a:xfrm>
          <a:prstGeom prst="rect">
            <a:avLst/>
          </a:prstGeom>
          <a:effectLst>
            <a:outerShdw blurRad="50800" dist="38100" dir="8100000" algn="tr" rotWithShape="0">
              <a:prstClr val="black">
                <a:alpha val="40000"/>
              </a:prstClr>
            </a:outerShdw>
          </a:effectLst>
        </p:spPr>
      </p:pic>
      <p:pic>
        <p:nvPicPr>
          <p:cNvPr id="23" name="Imagen 22" descr="Patrón de fondo&#10;&#10;El contenido generado por IA puede ser incorrecto.">
            <a:extLst>
              <a:ext uri="{FF2B5EF4-FFF2-40B4-BE49-F238E27FC236}">
                <a16:creationId xmlns:a16="http://schemas.microsoft.com/office/drawing/2014/main" id="{BE147D58-F806-CB73-15DD-631677947A2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45453" y="5096343"/>
            <a:ext cx="532563" cy="257508"/>
          </a:xfrm>
          <a:prstGeom prst="rect">
            <a:avLst/>
          </a:prstGeom>
          <a:effectLst>
            <a:outerShdw blurRad="50800" dist="38100" dir="8100000" algn="tr" rotWithShape="0">
              <a:prstClr val="black">
                <a:alpha val="40000"/>
              </a:prstClr>
            </a:outerShdw>
          </a:effectLst>
        </p:spPr>
      </p:pic>
      <p:pic>
        <p:nvPicPr>
          <p:cNvPr id="24" name="Imagen 23">
            <a:extLst>
              <a:ext uri="{FF2B5EF4-FFF2-40B4-BE49-F238E27FC236}">
                <a16:creationId xmlns:a16="http://schemas.microsoft.com/office/drawing/2014/main" id="{56D4E57F-15BA-3AF1-9632-C0597D3346A4}"/>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5645453" y="5629747"/>
            <a:ext cx="532563" cy="257494"/>
          </a:xfrm>
          <a:prstGeom prst="rect">
            <a:avLst/>
          </a:prstGeom>
          <a:effectLst>
            <a:outerShdw blurRad="50800" dist="38100" dir="8100000" algn="tr" rotWithShape="0">
              <a:prstClr val="black">
                <a:alpha val="40000"/>
              </a:prstClr>
            </a:outerShdw>
          </a:effectLst>
        </p:spPr>
      </p:pic>
      <p:pic>
        <p:nvPicPr>
          <p:cNvPr id="26" name="Imagen 25" descr="Patrón de fondo&#10;&#10;El contenido generado por IA puede ser incorrecto.">
            <a:extLst>
              <a:ext uri="{FF2B5EF4-FFF2-40B4-BE49-F238E27FC236}">
                <a16:creationId xmlns:a16="http://schemas.microsoft.com/office/drawing/2014/main" id="{4A96E9D3-731D-455B-D42E-281AC0EBE66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645453" y="4562940"/>
            <a:ext cx="532563" cy="257508"/>
          </a:xfrm>
          <a:prstGeom prst="rect">
            <a:avLst/>
          </a:prstGeom>
          <a:effectLst>
            <a:outerShdw blurRad="50800" dist="38100" dir="8100000" algn="tr" rotWithShape="0">
              <a:prstClr val="black">
                <a:alpha val="40000"/>
              </a:prstClr>
            </a:outerShdw>
          </a:effectLst>
        </p:spPr>
      </p:pic>
      <p:pic>
        <p:nvPicPr>
          <p:cNvPr id="27" name="Imagen 26" descr="Patrón de fondo&#10;&#10;El contenido generado por IA puede ser incorrecto.">
            <a:extLst>
              <a:ext uri="{FF2B5EF4-FFF2-40B4-BE49-F238E27FC236}">
                <a16:creationId xmlns:a16="http://schemas.microsoft.com/office/drawing/2014/main" id="{0CCB5FAC-339B-62EF-6654-E6141278C0C7}"/>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645453" y="4029537"/>
            <a:ext cx="532563" cy="257508"/>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0BA99521-C46D-8C2F-7F5A-37495B60FC36}"/>
              </a:ext>
            </a:extLst>
          </p:cNvPr>
          <p:cNvSpPr txBox="1"/>
          <p:nvPr/>
        </p:nvSpPr>
        <p:spPr>
          <a:xfrm>
            <a:off x="257175" y="2244536"/>
            <a:ext cx="6753224" cy="1323439"/>
          </a:xfrm>
          <a:prstGeom prst="rect">
            <a:avLst/>
          </a:prstGeom>
          <a:noFill/>
        </p:spPr>
        <p:txBody>
          <a:bodyPr wrap="square">
            <a:spAutoFit/>
          </a:bodyPr>
          <a:lstStyle/>
          <a:p>
            <a:pPr>
              <a:spcBef>
                <a:spcPts val="600"/>
              </a:spcBef>
            </a:pPr>
            <a:r>
              <a:rPr lang="es-ES" sz="2000" b="1" dirty="0"/>
              <a:t>Pero los que la leen y entienden correctamente crecen en su conocimiento de Dios, y reciben abundantes bendiciones. ¿Qué principios nos pueden ayudar a un correcto estudio y comprensión de la profecía bíblica?</a:t>
            </a:r>
          </a:p>
        </p:txBody>
      </p:sp>
      <p:sp>
        <p:nvSpPr>
          <p:cNvPr id="8" name="CuadroTexto 7">
            <a:extLst>
              <a:ext uri="{FF2B5EF4-FFF2-40B4-BE49-F238E27FC236}">
                <a16:creationId xmlns:a16="http://schemas.microsoft.com/office/drawing/2014/main" id="{D161541E-6E7B-0CF3-649D-1428CAF8E1DC}"/>
              </a:ext>
            </a:extLst>
          </p:cNvPr>
          <p:cNvSpPr txBox="1"/>
          <p:nvPr/>
        </p:nvSpPr>
        <p:spPr>
          <a:xfrm>
            <a:off x="257175" y="936486"/>
            <a:ext cx="6753224" cy="1323439"/>
          </a:xfrm>
          <a:prstGeom prst="rect">
            <a:avLst/>
          </a:prstGeom>
          <a:noFill/>
        </p:spPr>
        <p:txBody>
          <a:bodyPr wrap="square">
            <a:spAutoFit/>
          </a:bodyPr>
          <a:lstStyle/>
          <a:p>
            <a:pPr>
              <a:spcBef>
                <a:spcPts val="600"/>
              </a:spcBef>
            </a:pPr>
            <a:r>
              <a:rPr lang="es-ES" sz="2000" b="1" dirty="0"/>
              <a:t>Algunos no se atreven a intentar conocer su significado, y se contentan con lo que otro les cuente. Otros, toman una o dos frases y hacen toda una fantástica interpretación carente de fundamento.</a:t>
            </a:r>
          </a:p>
        </p:txBody>
      </p:sp>
    </p:spTree>
    <p:extLst>
      <p:ext uri="{BB962C8B-B14F-4D97-AF65-F5344CB8AC3E}">
        <p14:creationId xmlns:p14="http://schemas.microsoft.com/office/powerpoint/2010/main" val="97477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32" dur="1000" fill="hold"/>
                                        <p:tgtEl>
                                          <p:spTgt spid="9"/>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9"/>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7" presetClass="entr" presetSubtype="8"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p:cTn id="45" dur="500" fill="hold"/>
                                        <p:tgtEl>
                                          <p:spTgt spid="27"/>
                                        </p:tgtEl>
                                        <p:attrNameLst>
                                          <p:attrName>ppt_x</p:attrName>
                                        </p:attrNameLst>
                                      </p:cBhvr>
                                      <p:tavLst>
                                        <p:tav tm="0">
                                          <p:val>
                                            <p:strVal val="#ppt_x-#ppt_w/2"/>
                                          </p:val>
                                        </p:tav>
                                        <p:tav tm="100000">
                                          <p:val>
                                            <p:strVal val="#ppt_x"/>
                                          </p:val>
                                        </p:tav>
                                      </p:tavLst>
                                    </p:anim>
                                    <p:anim calcmode="lin" valueType="num">
                                      <p:cBhvr>
                                        <p:cTn id="46" dur="500" fill="hold"/>
                                        <p:tgtEl>
                                          <p:spTgt spid="27"/>
                                        </p:tgtEl>
                                        <p:attrNameLst>
                                          <p:attrName>ppt_y</p:attrName>
                                        </p:attrNameLst>
                                      </p:cBhvr>
                                      <p:tavLst>
                                        <p:tav tm="0">
                                          <p:val>
                                            <p:strVal val="#ppt_y"/>
                                          </p:val>
                                        </p:tav>
                                        <p:tav tm="100000">
                                          <p:val>
                                            <p:strVal val="#ppt_y"/>
                                          </p:val>
                                        </p:tav>
                                      </p:tavLst>
                                    </p:anim>
                                    <p:anim calcmode="lin" valueType="num">
                                      <p:cBhvr>
                                        <p:cTn id="47" dur="500" fill="hold"/>
                                        <p:tgtEl>
                                          <p:spTgt spid="27"/>
                                        </p:tgtEl>
                                        <p:attrNameLst>
                                          <p:attrName>ppt_w</p:attrName>
                                        </p:attrNameLst>
                                      </p:cBhvr>
                                      <p:tavLst>
                                        <p:tav tm="0">
                                          <p:val>
                                            <p:fltVal val="0"/>
                                          </p:val>
                                        </p:tav>
                                        <p:tav tm="100000">
                                          <p:val>
                                            <p:strVal val="#ppt_w"/>
                                          </p:val>
                                        </p:tav>
                                      </p:tavLst>
                                    </p:anim>
                                    <p:anim calcmode="lin" valueType="num">
                                      <p:cBhvr>
                                        <p:cTn id="48" dur="500" fill="hold"/>
                                        <p:tgtEl>
                                          <p:spTgt spid="27"/>
                                        </p:tgtEl>
                                        <p:attrNameLst>
                                          <p:attrName>ppt_h</p:attrName>
                                        </p:attrNameLst>
                                      </p:cBhvr>
                                      <p:tavLst>
                                        <p:tav tm="0">
                                          <p:val>
                                            <p:strVal val="#ppt_h"/>
                                          </p:val>
                                        </p:tav>
                                        <p:tav tm="100000">
                                          <p:val>
                                            <p:strVal val="#ppt_h"/>
                                          </p:val>
                                        </p:tav>
                                      </p:tavLst>
                                    </p:anim>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
                                            <p:txEl>
                                              <p:pRg st="0" end="0"/>
                                            </p:txEl>
                                          </p:spTgt>
                                        </p:tgtEl>
                                        <p:attrNameLst>
                                          <p:attrName>style.visibility</p:attrName>
                                        </p:attrNameLst>
                                      </p:cBhvr>
                                      <p:to>
                                        <p:strVal val="visible"/>
                                      </p:to>
                                    </p:set>
                                    <p:animEffect transition="in" filter="wipe(left)">
                                      <p:cBhvr>
                                        <p:cTn id="52" dur="500"/>
                                        <p:tgtEl>
                                          <p:spTgt spid="2">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7" presetClass="entr" presetSubtype="8"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p:cTn id="57" dur="500" fill="hold"/>
                                        <p:tgtEl>
                                          <p:spTgt spid="26"/>
                                        </p:tgtEl>
                                        <p:attrNameLst>
                                          <p:attrName>ppt_x</p:attrName>
                                        </p:attrNameLst>
                                      </p:cBhvr>
                                      <p:tavLst>
                                        <p:tav tm="0">
                                          <p:val>
                                            <p:strVal val="#ppt_x-#ppt_w/2"/>
                                          </p:val>
                                        </p:tav>
                                        <p:tav tm="100000">
                                          <p:val>
                                            <p:strVal val="#ppt_x"/>
                                          </p:val>
                                        </p:tav>
                                      </p:tavLst>
                                    </p:anim>
                                    <p:anim calcmode="lin" valueType="num">
                                      <p:cBhvr>
                                        <p:cTn id="58" dur="500" fill="hold"/>
                                        <p:tgtEl>
                                          <p:spTgt spid="26"/>
                                        </p:tgtEl>
                                        <p:attrNameLst>
                                          <p:attrName>ppt_y</p:attrName>
                                        </p:attrNameLst>
                                      </p:cBhvr>
                                      <p:tavLst>
                                        <p:tav tm="0">
                                          <p:val>
                                            <p:strVal val="#ppt_y"/>
                                          </p:val>
                                        </p:tav>
                                        <p:tav tm="100000">
                                          <p:val>
                                            <p:strVal val="#ppt_y"/>
                                          </p:val>
                                        </p:tav>
                                      </p:tavLst>
                                    </p:anim>
                                    <p:anim calcmode="lin" valueType="num">
                                      <p:cBhvr>
                                        <p:cTn id="59" dur="500" fill="hold"/>
                                        <p:tgtEl>
                                          <p:spTgt spid="26"/>
                                        </p:tgtEl>
                                        <p:attrNameLst>
                                          <p:attrName>ppt_w</p:attrName>
                                        </p:attrNameLst>
                                      </p:cBhvr>
                                      <p:tavLst>
                                        <p:tav tm="0">
                                          <p:val>
                                            <p:fltVal val="0"/>
                                          </p:val>
                                        </p:tav>
                                        <p:tav tm="100000">
                                          <p:val>
                                            <p:strVal val="#ppt_w"/>
                                          </p:val>
                                        </p:tav>
                                      </p:tavLst>
                                    </p:anim>
                                    <p:anim calcmode="lin" valueType="num">
                                      <p:cBhvr>
                                        <p:cTn id="60" dur="500" fill="hold"/>
                                        <p:tgtEl>
                                          <p:spTgt spid="26"/>
                                        </p:tgtEl>
                                        <p:attrNameLst>
                                          <p:attrName>ppt_h</p:attrName>
                                        </p:attrNameLst>
                                      </p:cBhvr>
                                      <p:tavLst>
                                        <p:tav tm="0">
                                          <p:val>
                                            <p:strVal val="#ppt_h"/>
                                          </p:val>
                                        </p:tav>
                                        <p:tav tm="100000">
                                          <p:val>
                                            <p:strVal val="#ppt_h"/>
                                          </p:val>
                                        </p:tav>
                                      </p:tavLst>
                                    </p:anim>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2">
                                            <p:txEl>
                                              <p:pRg st="1" end="1"/>
                                            </p:txEl>
                                          </p:spTgt>
                                        </p:tgtEl>
                                        <p:attrNameLst>
                                          <p:attrName>style.visibility</p:attrName>
                                        </p:attrNameLst>
                                      </p:cBhvr>
                                      <p:to>
                                        <p:strVal val="visible"/>
                                      </p:to>
                                    </p:set>
                                    <p:animEffect transition="in" filter="wipe(left)">
                                      <p:cBhvr>
                                        <p:cTn id="64" dur="500"/>
                                        <p:tgtEl>
                                          <p:spTgt spid="2">
                                            <p:txEl>
                                              <p:pRg st="1" end="1"/>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7" presetClass="entr" presetSubtype="8"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anim calcmode="lin" valueType="num">
                                      <p:cBhvr>
                                        <p:cTn id="69" dur="500" fill="hold"/>
                                        <p:tgtEl>
                                          <p:spTgt spid="23"/>
                                        </p:tgtEl>
                                        <p:attrNameLst>
                                          <p:attrName>ppt_x</p:attrName>
                                        </p:attrNameLst>
                                      </p:cBhvr>
                                      <p:tavLst>
                                        <p:tav tm="0">
                                          <p:val>
                                            <p:strVal val="#ppt_x-#ppt_w/2"/>
                                          </p:val>
                                        </p:tav>
                                        <p:tav tm="100000">
                                          <p:val>
                                            <p:strVal val="#ppt_x"/>
                                          </p:val>
                                        </p:tav>
                                      </p:tavLst>
                                    </p:anim>
                                    <p:anim calcmode="lin" valueType="num">
                                      <p:cBhvr>
                                        <p:cTn id="70" dur="500" fill="hold"/>
                                        <p:tgtEl>
                                          <p:spTgt spid="23"/>
                                        </p:tgtEl>
                                        <p:attrNameLst>
                                          <p:attrName>ppt_y</p:attrName>
                                        </p:attrNameLst>
                                      </p:cBhvr>
                                      <p:tavLst>
                                        <p:tav tm="0">
                                          <p:val>
                                            <p:strVal val="#ppt_y"/>
                                          </p:val>
                                        </p:tav>
                                        <p:tav tm="100000">
                                          <p:val>
                                            <p:strVal val="#ppt_y"/>
                                          </p:val>
                                        </p:tav>
                                      </p:tavLst>
                                    </p:anim>
                                    <p:anim calcmode="lin" valueType="num">
                                      <p:cBhvr>
                                        <p:cTn id="71" dur="500" fill="hold"/>
                                        <p:tgtEl>
                                          <p:spTgt spid="23"/>
                                        </p:tgtEl>
                                        <p:attrNameLst>
                                          <p:attrName>ppt_w</p:attrName>
                                        </p:attrNameLst>
                                      </p:cBhvr>
                                      <p:tavLst>
                                        <p:tav tm="0">
                                          <p:val>
                                            <p:fltVal val="0"/>
                                          </p:val>
                                        </p:tav>
                                        <p:tav tm="100000">
                                          <p:val>
                                            <p:strVal val="#ppt_w"/>
                                          </p:val>
                                        </p:tav>
                                      </p:tavLst>
                                    </p:anim>
                                    <p:anim calcmode="lin" valueType="num">
                                      <p:cBhvr>
                                        <p:cTn id="72" dur="500" fill="hold"/>
                                        <p:tgtEl>
                                          <p:spTgt spid="23"/>
                                        </p:tgtEl>
                                        <p:attrNameLst>
                                          <p:attrName>ppt_h</p:attrName>
                                        </p:attrNameLst>
                                      </p:cBhvr>
                                      <p:tavLst>
                                        <p:tav tm="0">
                                          <p:val>
                                            <p:strVal val="#ppt_h"/>
                                          </p:val>
                                        </p:tav>
                                        <p:tav tm="100000">
                                          <p:val>
                                            <p:strVal val="#ppt_h"/>
                                          </p:val>
                                        </p:tav>
                                      </p:tavLst>
                                    </p:anim>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2">
                                            <p:txEl>
                                              <p:pRg st="2" end="2"/>
                                            </p:txEl>
                                          </p:spTgt>
                                        </p:tgtEl>
                                        <p:attrNameLst>
                                          <p:attrName>style.visibility</p:attrName>
                                        </p:attrNameLst>
                                      </p:cBhvr>
                                      <p:to>
                                        <p:strVal val="visible"/>
                                      </p:to>
                                    </p:set>
                                    <p:animEffect transition="in" filter="wipe(left)">
                                      <p:cBhvr>
                                        <p:cTn id="76" dur="500"/>
                                        <p:tgtEl>
                                          <p:spTgt spid="2">
                                            <p:txEl>
                                              <p:pRg st="2" end="2"/>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7" presetClass="entr" presetSubtype="8"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anim calcmode="lin" valueType="num">
                                      <p:cBhvr>
                                        <p:cTn id="81" dur="500" fill="hold"/>
                                        <p:tgtEl>
                                          <p:spTgt spid="24"/>
                                        </p:tgtEl>
                                        <p:attrNameLst>
                                          <p:attrName>ppt_x</p:attrName>
                                        </p:attrNameLst>
                                      </p:cBhvr>
                                      <p:tavLst>
                                        <p:tav tm="0">
                                          <p:val>
                                            <p:strVal val="#ppt_x-#ppt_w/2"/>
                                          </p:val>
                                        </p:tav>
                                        <p:tav tm="100000">
                                          <p:val>
                                            <p:strVal val="#ppt_x"/>
                                          </p:val>
                                        </p:tav>
                                      </p:tavLst>
                                    </p:anim>
                                    <p:anim calcmode="lin" valueType="num">
                                      <p:cBhvr>
                                        <p:cTn id="82" dur="500" fill="hold"/>
                                        <p:tgtEl>
                                          <p:spTgt spid="24"/>
                                        </p:tgtEl>
                                        <p:attrNameLst>
                                          <p:attrName>ppt_y</p:attrName>
                                        </p:attrNameLst>
                                      </p:cBhvr>
                                      <p:tavLst>
                                        <p:tav tm="0">
                                          <p:val>
                                            <p:strVal val="#ppt_y"/>
                                          </p:val>
                                        </p:tav>
                                        <p:tav tm="100000">
                                          <p:val>
                                            <p:strVal val="#ppt_y"/>
                                          </p:val>
                                        </p:tav>
                                      </p:tavLst>
                                    </p:anim>
                                    <p:anim calcmode="lin" valueType="num">
                                      <p:cBhvr>
                                        <p:cTn id="83" dur="500" fill="hold"/>
                                        <p:tgtEl>
                                          <p:spTgt spid="24"/>
                                        </p:tgtEl>
                                        <p:attrNameLst>
                                          <p:attrName>ppt_w</p:attrName>
                                        </p:attrNameLst>
                                      </p:cBhvr>
                                      <p:tavLst>
                                        <p:tav tm="0">
                                          <p:val>
                                            <p:fltVal val="0"/>
                                          </p:val>
                                        </p:tav>
                                        <p:tav tm="100000">
                                          <p:val>
                                            <p:strVal val="#ppt_w"/>
                                          </p:val>
                                        </p:tav>
                                      </p:tavLst>
                                    </p:anim>
                                    <p:anim calcmode="lin" valueType="num">
                                      <p:cBhvr>
                                        <p:cTn id="84" dur="500" fill="hold"/>
                                        <p:tgtEl>
                                          <p:spTgt spid="24"/>
                                        </p:tgtEl>
                                        <p:attrNameLst>
                                          <p:attrName>ppt_h</p:attrName>
                                        </p:attrNameLst>
                                      </p:cBhvr>
                                      <p:tavLst>
                                        <p:tav tm="0">
                                          <p:val>
                                            <p:strVal val="#ppt_h"/>
                                          </p:val>
                                        </p:tav>
                                        <p:tav tm="100000">
                                          <p:val>
                                            <p:strVal val="#ppt_h"/>
                                          </p:val>
                                        </p:tav>
                                      </p:tavLst>
                                    </p:anim>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
                                            <p:txEl>
                                              <p:pRg st="3" end="3"/>
                                            </p:txEl>
                                          </p:spTgt>
                                        </p:tgtEl>
                                        <p:attrNameLst>
                                          <p:attrName>style.visibility</p:attrName>
                                        </p:attrNameLst>
                                      </p:cBhvr>
                                      <p:to>
                                        <p:strVal val="visible"/>
                                      </p:to>
                                    </p:set>
                                    <p:animEffect transition="in" filter="wipe(left)">
                                      <p:cBhvr>
                                        <p:cTn id="88" dur="500"/>
                                        <p:tgtEl>
                                          <p:spTgt spid="2">
                                            <p:txEl>
                                              <p:pRg st="3" end="3"/>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7" presetClass="entr" presetSubtype="8" fill="hold" nodeType="clickEffect">
                                  <p:stCondLst>
                                    <p:cond delay="0"/>
                                  </p:stCondLst>
                                  <p:childTnLst>
                                    <p:set>
                                      <p:cBhvr>
                                        <p:cTn id="92" dur="1" fill="hold">
                                          <p:stCondLst>
                                            <p:cond delay="0"/>
                                          </p:stCondLst>
                                        </p:cTn>
                                        <p:tgtEl>
                                          <p:spTgt spid="22"/>
                                        </p:tgtEl>
                                        <p:attrNameLst>
                                          <p:attrName>style.visibility</p:attrName>
                                        </p:attrNameLst>
                                      </p:cBhvr>
                                      <p:to>
                                        <p:strVal val="visible"/>
                                      </p:to>
                                    </p:set>
                                    <p:anim calcmode="lin" valueType="num">
                                      <p:cBhvr>
                                        <p:cTn id="93" dur="500" fill="hold"/>
                                        <p:tgtEl>
                                          <p:spTgt spid="22"/>
                                        </p:tgtEl>
                                        <p:attrNameLst>
                                          <p:attrName>ppt_x</p:attrName>
                                        </p:attrNameLst>
                                      </p:cBhvr>
                                      <p:tavLst>
                                        <p:tav tm="0">
                                          <p:val>
                                            <p:strVal val="#ppt_x-#ppt_w/2"/>
                                          </p:val>
                                        </p:tav>
                                        <p:tav tm="100000">
                                          <p:val>
                                            <p:strVal val="#ppt_x"/>
                                          </p:val>
                                        </p:tav>
                                      </p:tavLst>
                                    </p:anim>
                                    <p:anim calcmode="lin" valueType="num">
                                      <p:cBhvr>
                                        <p:cTn id="94" dur="500" fill="hold"/>
                                        <p:tgtEl>
                                          <p:spTgt spid="22"/>
                                        </p:tgtEl>
                                        <p:attrNameLst>
                                          <p:attrName>ppt_y</p:attrName>
                                        </p:attrNameLst>
                                      </p:cBhvr>
                                      <p:tavLst>
                                        <p:tav tm="0">
                                          <p:val>
                                            <p:strVal val="#ppt_y"/>
                                          </p:val>
                                        </p:tav>
                                        <p:tav tm="100000">
                                          <p:val>
                                            <p:strVal val="#ppt_y"/>
                                          </p:val>
                                        </p:tav>
                                      </p:tavLst>
                                    </p:anim>
                                    <p:anim calcmode="lin" valueType="num">
                                      <p:cBhvr>
                                        <p:cTn id="95" dur="500" fill="hold"/>
                                        <p:tgtEl>
                                          <p:spTgt spid="22"/>
                                        </p:tgtEl>
                                        <p:attrNameLst>
                                          <p:attrName>ppt_w</p:attrName>
                                        </p:attrNameLst>
                                      </p:cBhvr>
                                      <p:tavLst>
                                        <p:tav tm="0">
                                          <p:val>
                                            <p:fltVal val="0"/>
                                          </p:val>
                                        </p:tav>
                                        <p:tav tm="100000">
                                          <p:val>
                                            <p:strVal val="#ppt_w"/>
                                          </p:val>
                                        </p:tav>
                                      </p:tavLst>
                                    </p:anim>
                                    <p:anim calcmode="lin" valueType="num">
                                      <p:cBhvr>
                                        <p:cTn id="96" dur="500" fill="hold"/>
                                        <p:tgtEl>
                                          <p:spTgt spid="22"/>
                                        </p:tgtEl>
                                        <p:attrNameLst>
                                          <p:attrName>ppt_h</p:attrName>
                                        </p:attrNameLst>
                                      </p:cBhvr>
                                      <p:tavLst>
                                        <p:tav tm="0">
                                          <p:val>
                                            <p:strVal val="#ppt_h"/>
                                          </p:val>
                                        </p:tav>
                                        <p:tav tm="100000">
                                          <p:val>
                                            <p:strVal val="#ppt_h"/>
                                          </p:val>
                                        </p:tav>
                                      </p:tavLst>
                                    </p:anim>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2">
                                            <p:txEl>
                                              <p:pRg st="4" end="4"/>
                                            </p:txEl>
                                          </p:spTgt>
                                        </p:tgtEl>
                                        <p:attrNameLst>
                                          <p:attrName>style.visibility</p:attrName>
                                        </p:attrNameLst>
                                      </p:cBhvr>
                                      <p:to>
                                        <p:strVal val="visible"/>
                                      </p:to>
                                    </p:set>
                                    <p:animEffect transition="in" filter="wipe(left)">
                                      <p:cBhvr>
                                        <p:cTn id="10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65C5675-AB02-AB1E-CE8F-1B7BB2027562}"/>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E1A61556-B4DC-DA77-4203-B87A1E9D3B2A}"/>
              </a:ext>
            </a:extLst>
          </p:cNvPr>
          <p:cNvSpPr>
            <a:spLocks noGrp="1" noRot="1" noMove="1" noResize="1" noEditPoints="1" noAdjustHandles="1" noChangeArrowheads="1" noChangeShapeType="1"/>
          </p:cNvSpPr>
          <p:nvPr/>
        </p:nvSpPr>
        <p:spPr>
          <a:xfrm>
            <a:off x="0" y="0"/>
            <a:ext cx="12192000" cy="1255871"/>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F1AE1E64-4561-553B-8D74-2DDD6F876E85}"/>
              </a:ext>
            </a:extLst>
          </p:cNvPr>
          <p:cNvSpPr txBox="1"/>
          <p:nvPr/>
        </p:nvSpPr>
        <p:spPr>
          <a:xfrm>
            <a:off x="0" y="0"/>
            <a:ext cx="12192000" cy="707886"/>
          </a:xfrm>
          <a:prstGeom prst="rect">
            <a:avLst/>
          </a:prstGeom>
          <a:noFill/>
        </p:spPr>
        <p:txBody>
          <a:bodyPr wrap="square">
            <a:spAutoFit/>
            <a:scene3d>
              <a:camera prst="orthographicFront"/>
              <a:lightRig rig="threePt" dir="t"/>
            </a:scene3d>
            <a:sp3d extrusionH="57150">
              <a:bevelT w="57150" h="38100" prst="hardEdge"/>
            </a:sp3d>
          </a:bodyPr>
          <a:lstStyle/>
          <a:p>
            <a:pPr algn="ctr"/>
            <a:r>
              <a:rPr lang="es-ES" sz="4000" b="1" dirty="0">
                <a:ln w="22225">
                  <a:solidFill>
                    <a:schemeClr val="accent3">
                      <a:lumMod val="50000"/>
                    </a:schemeClr>
                  </a:solidFill>
                  <a:prstDash val="solid"/>
                </a:ln>
                <a:solidFill>
                  <a:schemeClr val="accent3">
                    <a:lumMod val="40000"/>
                    <a:lumOff val="60000"/>
                  </a:schemeClr>
                </a:solidFill>
                <a:effectLst>
                  <a:outerShdw blurRad="38100" dist="38100" dir="2700000" algn="tl">
                    <a:srgbClr val="000000">
                      <a:alpha val="43137"/>
                    </a:srgbClr>
                  </a:outerShdw>
                </a:effectLst>
              </a:rPr>
              <a:t>PRINCIPIO 1: LEER CON LA ACTITUD CORRECTA</a:t>
            </a:r>
          </a:p>
        </p:txBody>
      </p:sp>
      <p:sp>
        <p:nvSpPr>
          <p:cNvPr id="5" name="CuadroTexto 4">
            <a:extLst>
              <a:ext uri="{FF2B5EF4-FFF2-40B4-BE49-F238E27FC236}">
                <a16:creationId xmlns:a16="http://schemas.microsoft.com/office/drawing/2014/main" id="{0B62521E-D80A-9A57-0324-B87833316906}"/>
              </a:ext>
            </a:extLst>
          </p:cNvPr>
          <p:cNvSpPr txBox="1"/>
          <p:nvPr/>
        </p:nvSpPr>
        <p:spPr>
          <a:xfrm>
            <a:off x="323850" y="576560"/>
            <a:ext cx="11544300" cy="646331"/>
          </a:xfrm>
          <a:prstGeom prst="rect">
            <a:avLst/>
          </a:prstGeom>
          <a:noFill/>
        </p:spPr>
        <p:txBody>
          <a:bodyPr wrap="square">
            <a:spAutoFit/>
          </a:bodyPr>
          <a:lstStyle/>
          <a:p>
            <a:pPr algn="ctr"/>
            <a:r>
              <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“Dichoso el que lee y dichosos los que escuchan las palabras de este mensaje profético y hacen caso de lo que aquí está escrito, porque el tiempo de su cumplimiento está cerca. </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(Apocalipsis 1:3 </a:t>
            </a:r>
            <a:r>
              <a:rPr lang="es-ES" sz="1100" b="1" dirty="0" err="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NVI</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BFEF211E-4348-8A03-89A6-466829EA69AA}"/>
              </a:ext>
            </a:extLst>
          </p:cNvPr>
          <p:cNvSpPr txBox="1"/>
          <p:nvPr/>
        </p:nvSpPr>
        <p:spPr>
          <a:xfrm>
            <a:off x="323849" y="1255871"/>
            <a:ext cx="7277102" cy="1323439"/>
          </a:xfrm>
          <a:prstGeom prst="rect">
            <a:avLst/>
          </a:prstGeom>
          <a:noFill/>
        </p:spPr>
        <p:txBody>
          <a:bodyPr wrap="square" rtlCol="0">
            <a:spAutoFit/>
          </a:bodyPr>
          <a:lstStyle/>
          <a:p>
            <a:pPr>
              <a:spcBef>
                <a:spcPts val="600"/>
              </a:spcBef>
            </a:pPr>
            <a:r>
              <a:rPr lang="es-ES" sz="2000" b="1" dirty="0"/>
              <a:t>Hay una bienaventuranza para los que leen la profecía</a:t>
            </a:r>
            <a:br>
              <a:rPr lang="es-ES" sz="2000" b="1" dirty="0"/>
            </a:br>
            <a:r>
              <a:rPr lang="es-ES" sz="2000" b="1" dirty="0"/>
              <a:t>(Ap. 1:3a). Sin embargo, muy pocos se sienten bienaventurados leyendo las profecías contenidas en Apocalipsis, Daniel, Isaías, Zacarías, etc.</a:t>
            </a:r>
          </a:p>
        </p:txBody>
      </p:sp>
      <p:graphicFrame>
        <p:nvGraphicFramePr>
          <p:cNvPr id="2" name="Diagrama 1">
            <a:extLst>
              <a:ext uri="{FF2B5EF4-FFF2-40B4-BE49-F238E27FC236}">
                <a16:creationId xmlns:a16="http://schemas.microsoft.com/office/drawing/2014/main" id="{011F243D-14F7-2567-F1AB-F55FC0B49E08}"/>
              </a:ext>
            </a:extLst>
          </p:cNvPr>
          <p:cNvGraphicFramePr/>
          <p:nvPr>
            <p:extLst>
              <p:ext uri="{D42A27DB-BD31-4B8C-83A1-F6EECF244321}">
                <p14:modId xmlns:p14="http://schemas.microsoft.com/office/powerpoint/2010/main" val="364452732"/>
              </p:ext>
            </p:extLst>
          </p:nvPr>
        </p:nvGraphicFramePr>
        <p:xfrm>
          <a:off x="105584" y="3901291"/>
          <a:ext cx="7495365" cy="1873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FAFDB1B4-615C-80DA-7E5A-2EB886A1820A}"/>
              </a:ext>
            </a:extLst>
          </p:cNvPr>
          <p:cNvSpPr txBox="1"/>
          <p:nvPr/>
        </p:nvSpPr>
        <p:spPr>
          <a:xfrm>
            <a:off x="323848" y="5793641"/>
            <a:ext cx="7277101" cy="1015663"/>
          </a:xfrm>
          <a:prstGeom prst="rect">
            <a:avLst/>
          </a:prstGeom>
          <a:noFill/>
        </p:spPr>
        <p:txBody>
          <a:bodyPr wrap="square" rtlCol="0">
            <a:spAutoFit/>
          </a:bodyPr>
          <a:lstStyle/>
          <a:p>
            <a:pPr>
              <a:spcBef>
                <a:spcPts val="600"/>
              </a:spcBef>
            </a:pPr>
            <a:r>
              <a:rPr lang="es-ES" sz="2000" b="1" dirty="0"/>
              <a:t>Leer la profecía para explicar mi punto de vista de cómo se desarrollarán ciertos eventos, o sin percibir en ella la voz de Dios, no son actitudes correctas.</a:t>
            </a:r>
          </a:p>
        </p:txBody>
      </p:sp>
      <p:pic>
        <p:nvPicPr>
          <p:cNvPr id="10" name="Imagen 9" descr="Imagen que contiene persona, mujer, niña, joven&#10;&#10;El contenido generado por IA puede ser incorrecto.">
            <a:extLst>
              <a:ext uri="{FF2B5EF4-FFF2-40B4-BE49-F238E27FC236}">
                <a16:creationId xmlns:a16="http://schemas.microsoft.com/office/drawing/2014/main" id="{62309B21-8699-BC09-1290-624B445E0A2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774462" y="1458143"/>
            <a:ext cx="4243384" cy="5256729"/>
          </a:xfrm>
          <a:prstGeom prst="roundRect">
            <a:avLst>
              <a:gd name="adj" fmla="val 8414"/>
            </a:avLst>
          </a:prstGeom>
          <a:ln>
            <a:noFill/>
          </a:ln>
          <a:effectLst>
            <a:outerShdw blurRad="107950" dist="12700" dir="5400000" algn="ctr">
              <a:srgbClr val="000000"/>
            </a:outerShdw>
          </a:effectLst>
          <a:scene3d>
            <a:camera prst="orthographicFront">
              <a:rot lat="0" lon="0" rev="0"/>
            </a:camera>
            <a:lightRig rig="soft" dir="t">
              <a:rot lat="0" lon="0" rev="0"/>
            </a:lightRig>
          </a:scene3d>
          <a:sp3d extrusionH="95250" contourW="76200" prstMaterial="matte">
            <a:bevelT w="63500" h="63500" prst="artDeco"/>
            <a:bevelB/>
            <a:contourClr>
              <a:srgbClr val="3B8AC0"/>
            </a:contourClr>
          </a:sp3d>
        </p:spPr>
      </p:pic>
      <p:sp>
        <p:nvSpPr>
          <p:cNvPr id="9" name="CuadroTexto 8">
            <a:extLst>
              <a:ext uri="{FF2B5EF4-FFF2-40B4-BE49-F238E27FC236}">
                <a16:creationId xmlns:a16="http://schemas.microsoft.com/office/drawing/2014/main" id="{0244AA98-BA44-3490-77F0-666BD5F26E76}"/>
              </a:ext>
            </a:extLst>
          </p:cNvPr>
          <p:cNvSpPr txBox="1"/>
          <p:nvPr/>
        </p:nvSpPr>
        <p:spPr>
          <a:xfrm>
            <a:off x="323847" y="2558802"/>
            <a:ext cx="7277101" cy="1323439"/>
          </a:xfrm>
          <a:prstGeom prst="rect">
            <a:avLst/>
          </a:prstGeom>
          <a:noFill/>
        </p:spPr>
        <p:txBody>
          <a:bodyPr wrap="square">
            <a:spAutoFit/>
          </a:bodyPr>
          <a:lstStyle/>
          <a:p>
            <a:pPr>
              <a:spcBef>
                <a:spcPts val="600"/>
              </a:spcBef>
            </a:pPr>
            <a:r>
              <a:rPr lang="es-ES" sz="2000" b="1" dirty="0"/>
              <a:t>¿Por qué ocurre esto? Porque no las leen con la actitud correcta. Cuando Jesús dijo “el que lee, entienda” (Mt. 24:15), nos estaba diciendo que somos capaces de entenderla, pero bajo ciertas condiciones:</a:t>
            </a:r>
          </a:p>
        </p:txBody>
      </p:sp>
    </p:spTree>
    <p:extLst>
      <p:ext uri="{BB962C8B-B14F-4D97-AF65-F5344CB8AC3E}">
        <p14:creationId xmlns:p14="http://schemas.microsoft.com/office/powerpoint/2010/main" val="315106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32"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out)">
                                      <p:cBhvr>
                                        <p:cTn id="21" dur="1000"/>
                                        <p:tgtEl>
                                          <p:spTgt spid="10"/>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
                                            <p:graphicEl>
                                              <a:dgm id="{28484B31-E480-4B13-A4B8-9C9F4BB42C00}"/>
                                            </p:graphicEl>
                                          </p:spTgt>
                                        </p:tgtEl>
                                        <p:attrNameLst>
                                          <p:attrName>style.visibility</p:attrName>
                                        </p:attrNameLst>
                                      </p:cBhvr>
                                      <p:to>
                                        <p:strVal val="visible"/>
                                      </p:to>
                                    </p:set>
                                    <p:animEffect transition="in" filter="randombar(horizontal)">
                                      <p:cBhvr>
                                        <p:cTn id="35" dur="500"/>
                                        <p:tgtEl>
                                          <p:spTgt spid="2">
                                            <p:graphicEl>
                                              <a:dgm id="{28484B31-E480-4B13-A4B8-9C9F4BB42C00}"/>
                                            </p:graphicEl>
                                          </p:spTgt>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2">
                                            <p:graphicEl>
                                              <a:dgm id="{48D5E3AF-31BF-4241-97B5-4E46BDE646B3}"/>
                                            </p:graphicEl>
                                          </p:spTgt>
                                        </p:tgtEl>
                                        <p:attrNameLst>
                                          <p:attrName>style.visibility</p:attrName>
                                        </p:attrNameLst>
                                      </p:cBhvr>
                                      <p:to>
                                        <p:strVal val="visible"/>
                                      </p:to>
                                    </p:set>
                                    <p:animEffect transition="in" filter="randombar(horizontal)">
                                      <p:cBhvr>
                                        <p:cTn id="38" dur="500"/>
                                        <p:tgtEl>
                                          <p:spTgt spid="2">
                                            <p:graphicEl>
                                              <a:dgm id="{48D5E3AF-31BF-4241-97B5-4E46BDE646B3}"/>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
                                            <p:graphicEl>
                                              <a:dgm id="{D894B71A-B4AE-4842-BF57-FF3639C169D1}"/>
                                            </p:graphicEl>
                                          </p:spTgt>
                                        </p:tgtEl>
                                        <p:attrNameLst>
                                          <p:attrName>style.visibility</p:attrName>
                                        </p:attrNameLst>
                                      </p:cBhvr>
                                      <p:to>
                                        <p:strVal val="visible"/>
                                      </p:to>
                                    </p:set>
                                    <p:animEffect transition="in" filter="randombar(horizontal)">
                                      <p:cBhvr>
                                        <p:cTn id="43" dur="500"/>
                                        <p:tgtEl>
                                          <p:spTgt spid="2">
                                            <p:graphicEl>
                                              <a:dgm id="{D894B71A-B4AE-4842-BF57-FF3639C169D1}"/>
                                            </p:graphicEl>
                                          </p:spTgt>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2">
                                            <p:graphicEl>
                                              <a:dgm id="{C1879674-9F75-4193-8D2E-1A0A6E217871}"/>
                                            </p:graphicEl>
                                          </p:spTgt>
                                        </p:tgtEl>
                                        <p:attrNameLst>
                                          <p:attrName>style.visibility</p:attrName>
                                        </p:attrNameLst>
                                      </p:cBhvr>
                                      <p:to>
                                        <p:strVal val="visible"/>
                                      </p:to>
                                    </p:set>
                                    <p:animEffect transition="in" filter="randombar(horizontal)">
                                      <p:cBhvr>
                                        <p:cTn id="46" dur="500"/>
                                        <p:tgtEl>
                                          <p:spTgt spid="2">
                                            <p:graphicEl>
                                              <a:dgm id="{C1879674-9F75-4193-8D2E-1A0A6E217871}"/>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left)">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31A5D07C-42E7-0011-C1E2-3A2E37BBF20B}"/>
              </a:ext>
            </a:extLst>
          </p:cNvPr>
          <p:cNvSpPr>
            <a:spLocks noGrp="1" noRot="1" noMove="1" noResize="1" noEditPoints="1" noAdjustHandles="1" noChangeArrowheads="1" noChangeShapeType="1"/>
          </p:cNvSpPr>
          <p:nvPr/>
        </p:nvSpPr>
        <p:spPr>
          <a:xfrm>
            <a:off x="0" y="0"/>
            <a:ext cx="12192000" cy="1323439"/>
          </a:xfrm>
          <a:prstGeom prst="rect">
            <a:avLst/>
          </a:prstGeom>
          <a:gradFill flip="none" rotWithShape="1">
            <a:gsLst>
              <a:gs pos="0">
                <a:srgbClr val="FEC695"/>
              </a:gs>
              <a:gs pos="79000">
                <a:srgbClr val="CCDDD3"/>
              </a:gs>
              <a:gs pos="88000">
                <a:srgbClr val="AEBBDD"/>
              </a:gs>
            </a:gsLst>
            <a:lin ang="6000000" scaled="0"/>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4233A324-5DE7-4B57-AC61-88DBFF3595E8}"/>
              </a:ext>
            </a:extLst>
          </p:cNvPr>
          <p:cNvSpPr txBox="1"/>
          <p:nvPr/>
        </p:nvSpPr>
        <p:spPr>
          <a:xfrm>
            <a:off x="0" y="-58368"/>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a:ln/>
                <a:solidFill>
                  <a:schemeClr val="accent2">
                    <a:lumMod val="75000"/>
                  </a:schemeClr>
                </a:solidFill>
              </a:rPr>
              <a:t>PRINCIPIO 2: DESCUBRIR EL TEMA PRINCIPAL</a:t>
            </a:r>
          </a:p>
        </p:txBody>
      </p:sp>
      <p:sp>
        <p:nvSpPr>
          <p:cNvPr id="5" name="CuadroTexto 4">
            <a:extLst>
              <a:ext uri="{FF2B5EF4-FFF2-40B4-BE49-F238E27FC236}">
                <a16:creationId xmlns:a16="http://schemas.microsoft.com/office/drawing/2014/main" id="{C8C15BAB-5E74-02EB-3324-A1BDE9A09A68}"/>
              </a:ext>
            </a:extLst>
          </p:cNvPr>
          <p:cNvSpPr txBox="1"/>
          <p:nvPr/>
        </p:nvSpPr>
        <p:spPr>
          <a:xfrm>
            <a:off x="857250" y="608679"/>
            <a:ext cx="10477500"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5">
                    <a:lumMod val="75000"/>
                  </a:schemeClr>
                </a:solidFill>
                <a:latin typeface="Comic Sans MS" panose="030F0702030302020204" pitchFamily="66" charset="0"/>
              </a:rPr>
              <a:t>“Desde tu niñez conoces las Sagradas Escrituras, que pueden darte la sabiduría necesaria para la salvación mediante la fe en Cristo Jesús” </a:t>
            </a:r>
            <a:r>
              <a:rPr lang="es-ES" sz="1400" b="1" dirty="0">
                <a:solidFill>
                  <a:schemeClr val="accent5">
                    <a:lumMod val="75000"/>
                  </a:schemeClr>
                </a:solidFill>
                <a:latin typeface="Comic Sans MS" panose="030F0702030302020204" pitchFamily="66" charset="0"/>
              </a:rPr>
              <a:t>(2ª de Timoteo 3:15 </a:t>
            </a:r>
            <a:r>
              <a:rPr lang="es-ES" sz="1100" b="1" dirty="0" err="1">
                <a:solidFill>
                  <a:schemeClr val="accent5">
                    <a:lumMod val="75000"/>
                  </a:schemeClr>
                </a:solidFill>
                <a:latin typeface="Comic Sans MS" panose="030F0702030302020204" pitchFamily="66" charset="0"/>
              </a:rPr>
              <a:t>NVI</a:t>
            </a:r>
            <a:r>
              <a:rPr lang="es-ES" sz="1400" b="1" dirty="0">
                <a:solidFill>
                  <a:schemeClr val="accent5">
                    <a:lumMod val="75000"/>
                  </a:schemeClr>
                </a:solidFill>
                <a:latin typeface="Comic Sans MS" panose="030F0702030302020204" pitchFamily="66" charset="0"/>
              </a:rPr>
              <a:t>)</a:t>
            </a:r>
            <a:endParaRPr lang="es-ES" b="1" dirty="0">
              <a:solidFill>
                <a:schemeClr val="accent5">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A1F96098-3A6D-355C-E028-7E603E72F54B}"/>
              </a:ext>
            </a:extLst>
          </p:cNvPr>
          <p:cNvSpPr txBox="1"/>
          <p:nvPr/>
        </p:nvSpPr>
        <p:spPr>
          <a:xfrm>
            <a:off x="3861881" y="1352434"/>
            <a:ext cx="8330119" cy="1323439"/>
          </a:xfrm>
          <a:prstGeom prst="rect">
            <a:avLst/>
          </a:prstGeom>
          <a:noFill/>
        </p:spPr>
        <p:txBody>
          <a:bodyPr wrap="square" rtlCol="0">
            <a:spAutoFit/>
          </a:bodyPr>
          <a:lstStyle/>
          <a:p>
            <a:pPr>
              <a:spcBef>
                <a:spcPts val="600"/>
              </a:spcBef>
            </a:pPr>
            <a:r>
              <a:rPr lang="es-ES" sz="2000" b="1" dirty="0"/>
              <a:t>El salmista reconoció que no podía comprender el conocimiento que Dios tiene, pues Su conocimiento es infinito (Sal. 139:6; 147:5). Pablo nos dice que las acciones de Dios son “inescrutables”, es decir, imposibles de ser estudiadas y comprendidas (Ro. 11:33).</a:t>
            </a:r>
          </a:p>
        </p:txBody>
      </p:sp>
      <p:pic>
        <p:nvPicPr>
          <p:cNvPr id="4" name="Imagen 3" descr="Imagen que contiene interior, tabla, perro, cubierto&#10;&#10;El contenido generado por IA puede ser incorrecto.">
            <a:extLst>
              <a:ext uri="{FF2B5EF4-FFF2-40B4-BE49-F238E27FC236}">
                <a16:creationId xmlns:a16="http://schemas.microsoft.com/office/drawing/2014/main" id="{4BA1B770-84FC-5702-80CD-6B3FC32D3DB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655667" y="2773901"/>
            <a:ext cx="4319082" cy="1631216"/>
          </a:xfrm>
          <a:prstGeom prst="round2DiagRect">
            <a:avLst>
              <a:gd name="adj1" fmla="val 16667"/>
              <a:gd name="adj2" fmla="val 20276"/>
            </a:avLst>
          </a:prstGeom>
          <a:ln w="38100" cap="sq">
            <a:solidFill>
              <a:schemeClr val="accent2">
                <a:lumMod val="75000"/>
              </a:schemeClr>
            </a:solidFill>
            <a:miter lim="800000"/>
          </a:ln>
          <a:effectLst>
            <a:outerShdw blurRad="139700" algn="tl" rotWithShape="0">
              <a:srgbClr val="000000"/>
            </a:outerShdw>
          </a:effectLst>
        </p:spPr>
      </p:pic>
      <p:pic>
        <p:nvPicPr>
          <p:cNvPr id="10" name="Imagen 9" descr="Imagen que contiene persona, exterior, edificio, mujer&#10;&#10;El contenido generado por IA puede ser incorrecto.">
            <a:extLst>
              <a:ext uri="{FF2B5EF4-FFF2-40B4-BE49-F238E27FC236}">
                <a16:creationId xmlns:a16="http://schemas.microsoft.com/office/drawing/2014/main" id="{A4925786-A7A1-CBD0-3386-03D3763176F0}"/>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2715765" y="4221040"/>
            <a:ext cx="2183191" cy="2444181"/>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pic>
        <p:nvPicPr>
          <p:cNvPr id="12" name="Imagen 11" descr="Imagen que contiene agua, tabla, hombre, barco&#10;&#10;El contenido generado por IA puede ser incorrecto.">
            <a:extLst>
              <a:ext uri="{FF2B5EF4-FFF2-40B4-BE49-F238E27FC236}">
                <a16:creationId xmlns:a16="http://schemas.microsoft.com/office/drawing/2014/main" id="{43F239A4-6EFD-1D13-2834-261C64C9261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85150" y="1429713"/>
            <a:ext cx="3455674" cy="2159796"/>
          </a:xfrm>
          <a:prstGeom prst="rect">
            <a:avLst/>
          </a:prstGeom>
          <a:solidFill>
            <a:srgbClr val="FFFFFF">
              <a:shade val="85000"/>
            </a:srgbClr>
          </a:solidFill>
          <a:ln w="285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4" name="CuadroTexto 13">
            <a:extLst>
              <a:ext uri="{FF2B5EF4-FFF2-40B4-BE49-F238E27FC236}">
                <a16:creationId xmlns:a16="http://schemas.microsoft.com/office/drawing/2014/main" id="{710BFEE4-9A03-07FF-8C16-CF181D20FAE6}"/>
              </a:ext>
            </a:extLst>
          </p:cNvPr>
          <p:cNvSpPr txBox="1"/>
          <p:nvPr/>
        </p:nvSpPr>
        <p:spPr>
          <a:xfrm>
            <a:off x="5116750" y="4483689"/>
            <a:ext cx="6991420" cy="1631216"/>
          </a:xfrm>
          <a:prstGeom prst="rect">
            <a:avLst/>
          </a:prstGeom>
          <a:noFill/>
        </p:spPr>
        <p:txBody>
          <a:bodyPr wrap="square">
            <a:spAutoFit/>
          </a:bodyPr>
          <a:lstStyle/>
          <a:p>
            <a:pPr>
              <a:spcBef>
                <a:spcPts val="600"/>
              </a:spcBef>
            </a:pPr>
            <a:r>
              <a:rPr lang="es-ES" sz="2000" b="1" dirty="0"/>
              <a:t>Afortunadamente, Dios se ha esforzado en bajar a nuestro nivel, e intentar que comprendamos algo de sus pensamientos. En la Biblia, la Palabra de Dios, la mente más sencilla puede percibir el amor de Dios y la salvación que nos ofrece (2Tim. 3:15).</a:t>
            </a:r>
          </a:p>
        </p:txBody>
      </p:sp>
      <p:sp>
        <p:nvSpPr>
          <p:cNvPr id="16" name="CuadroTexto 15">
            <a:extLst>
              <a:ext uri="{FF2B5EF4-FFF2-40B4-BE49-F238E27FC236}">
                <a16:creationId xmlns:a16="http://schemas.microsoft.com/office/drawing/2014/main" id="{204DEFBB-88D2-B385-F5B4-A24FCB68DAFD}"/>
              </a:ext>
            </a:extLst>
          </p:cNvPr>
          <p:cNvSpPr txBox="1"/>
          <p:nvPr/>
        </p:nvSpPr>
        <p:spPr>
          <a:xfrm>
            <a:off x="3861881" y="2715533"/>
            <a:ext cx="3793786" cy="1323439"/>
          </a:xfrm>
          <a:prstGeom prst="rect">
            <a:avLst/>
          </a:prstGeom>
          <a:noFill/>
        </p:spPr>
        <p:txBody>
          <a:bodyPr wrap="square">
            <a:spAutoFit/>
          </a:bodyPr>
          <a:lstStyle/>
          <a:p>
            <a:pPr>
              <a:spcBef>
                <a:spcPts val="600"/>
              </a:spcBef>
            </a:pPr>
            <a:r>
              <a:rPr lang="es-ES" sz="2000" b="1" dirty="0"/>
              <a:t>Para nosotros es tan imposible comprender el pensamiento de Dios, como tocar con nuestra mano la luna (</a:t>
            </a:r>
            <a:r>
              <a:rPr lang="es-ES" sz="2000" b="1" dirty="0" err="1"/>
              <a:t>Is</a:t>
            </a:r>
            <a:r>
              <a:rPr lang="es-ES" sz="2000" b="1" dirty="0"/>
              <a:t>. 55:9).</a:t>
            </a:r>
          </a:p>
        </p:txBody>
      </p:sp>
      <p:pic>
        <p:nvPicPr>
          <p:cNvPr id="18" name="Imagen 17" descr="Humo saliendo de la ciudad&#10;&#10;El contenido generado por IA puede ser incorrecto.">
            <a:extLst>
              <a:ext uri="{FF2B5EF4-FFF2-40B4-BE49-F238E27FC236}">
                <a16:creationId xmlns:a16="http://schemas.microsoft.com/office/drawing/2014/main" id="{3C123008-3FD2-89DD-1B49-C34F9E46690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91831" y="3902023"/>
            <a:ext cx="2145359" cy="2860478"/>
          </a:xfrm>
          <a:prstGeom prst="rect">
            <a:avLst/>
          </a:prstGeom>
          <a:solidFill>
            <a:srgbClr val="FFFFFF">
              <a:shade val="85000"/>
            </a:srgbClr>
          </a:solidFill>
          <a:ln w="88900" cap="sq">
            <a:gradFill>
              <a:gsLst>
                <a:gs pos="0">
                  <a:srgbClr val="2A5A89"/>
                </a:gs>
                <a:gs pos="37000">
                  <a:srgbClr val="6FA9DD"/>
                </a:gs>
                <a:gs pos="72000">
                  <a:srgbClr val="EA9D67"/>
                </a:gs>
                <a:gs pos="100000">
                  <a:srgbClr val="9B684F"/>
                </a:gs>
              </a:gsLst>
              <a:lin ang="5400000" scaled="1"/>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14CD010C-133A-7275-D610-2DDD83E040F1}"/>
              </a:ext>
            </a:extLst>
          </p:cNvPr>
          <p:cNvSpPr txBox="1"/>
          <p:nvPr/>
        </p:nvSpPr>
        <p:spPr>
          <a:xfrm>
            <a:off x="5116750" y="6114905"/>
            <a:ext cx="6991420" cy="707886"/>
          </a:xfrm>
          <a:prstGeom prst="rect">
            <a:avLst/>
          </a:prstGeom>
          <a:noFill/>
        </p:spPr>
        <p:txBody>
          <a:bodyPr wrap="square">
            <a:spAutoFit/>
          </a:bodyPr>
          <a:lstStyle/>
          <a:p>
            <a:pPr>
              <a:spcBef>
                <a:spcPts val="600"/>
              </a:spcBef>
            </a:pPr>
            <a:r>
              <a:rPr lang="es-ES" sz="2000" b="1" dirty="0"/>
              <a:t>El Plan de Salvación es el tema principal de la Biblia y, por supuesto, de las profecías en ella contenidas.</a:t>
            </a:r>
          </a:p>
        </p:txBody>
      </p:sp>
    </p:spTree>
    <p:extLst>
      <p:ext uri="{BB962C8B-B14F-4D97-AF65-F5344CB8AC3E}">
        <p14:creationId xmlns:p14="http://schemas.microsoft.com/office/powerpoint/2010/main" val="1864692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fltVal val="0"/>
                                          </p:val>
                                        </p:tav>
                                        <p:tav tm="100000">
                                          <p:val>
                                            <p:strVal val="#ppt_w"/>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anim calcmode="lin" valueType="num">
                                      <p:cBhvr>
                                        <p:cTn id="23" dur="1000" fill="hold"/>
                                        <p:tgtEl>
                                          <p:spTgt spid="12"/>
                                        </p:tgtEl>
                                        <p:attrNameLst>
                                          <p:attrName>style.rotation</p:attrName>
                                        </p:attrNameLst>
                                      </p:cBhvr>
                                      <p:tavLst>
                                        <p:tav tm="0">
                                          <p:val>
                                            <p:fltVal val="90"/>
                                          </p:val>
                                        </p:tav>
                                        <p:tav tm="100000">
                                          <p:val>
                                            <p:fltVal val="0"/>
                                          </p:val>
                                        </p:tav>
                                      </p:tavLst>
                                    </p:anim>
                                    <p:animEffect transition="in" filter="fade">
                                      <p:cBhvr>
                                        <p:cTn id="24" dur="1000"/>
                                        <p:tgtEl>
                                          <p:spTgt spid="12"/>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217">
                                          <p:stCondLst>
                                            <p:cond delay="0"/>
                                          </p:stCondLst>
                                        </p:cTn>
                                        <p:tgtEl>
                                          <p:spTgt spid="18"/>
                                        </p:tgtEl>
                                      </p:cBhvr>
                                    </p:animEffect>
                                    <p:anim calcmode="lin" valueType="num">
                                      <p:cBhvr>
                                        <p:cTn id="34" dur="683"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5" dur="249"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6" dur="249" tmFilter="0, 0; 0.125,0.2665; 0.25,0.4; 0.375,0.465; 0.5,0.5;  0.625,0.535; 0.75,0.6; 0.875,0.7335; 1,1">
                                          <p:stCondLst>
                                            <p:cond delay="249"/>
                                          </p:stCondLst>
                                        </p:cTn>
                                        <p:tgtEl>
                                          <p:spTgt spid="18"/>
                                        </p:tgtEl>
                                        <p:attrNameLst>
                                          <p:attrName>ppt_y</p:attrName>
                                        </p:attrNameLst>
                                      </p:cBhvr>
                                      <p:tavLst>
                                        <p:tav tm="0" fmla="#ppt_y-sin(pi*$)/9">
                                          <p:val>
                                            <p:fltVal val="0"/>
                                          </p:val>
                                        </p:tav>
                                        <p:tav tm="100000">
                                          <p:val>
                                            <p:fltVal val="1"/>
                                          </p:val>
                                        </p:tav>
                                      </p:tavLst>
                                    </p:anim>
                                    <p:anim calcmode="lin" valueType="num">
                                      <p:cBhvr>
                                        <p:cTn id="37" dur="124" tmFilter="0, 0; 0.125,0.2665; 0.25,0.4; 0.375,0.465; 0.5,0.5;  0.625,0.535; 0.75,0.6; 0.875,0.7335; 1,1">
                                          <p:stCondLst>
                                            <p:cond delay="497"/>
                                          </p:stCondLst>
                                        </p:cTn>
                                        <p:tgtEl>
                                          <p:spTgt spid="18"/>
                                        </p:tgtEl>
                                        <p:attrNameLst>
                                          <p:attrName>ppt_y</p:attrName>
                                        </p:attrNameLst>
                                      </p:cBhvr>
                                      <p:tavLst>
                                        <p:tav tm="0" fmla="#ppt_y-sin(pi*$)/27">
                                          <p:val>
                                            <p:fltVal val="0"/>
                                          </p:val>
                                        </p:tav>
                                        <p:tav tm="100000">
                                          <p:val>
                                            <p:fltVal val="1"/>
                                          </p:val>
                                        </p:tav>
                                      </p:tavLst>
                                    </p:anim>
                                    <p:anim calcmode="lin" valueType="num">
                                      <p:cBhvr>
                                        <p:cTn id="38" dur="62" tmFilter="0, 0; 0.125,0.2665; 0.25,0.4; 0.375,0.465; 0.5,0.5;  0.625,0.535; 0.75,0.6; 0.875,0.7335; 1,1">
                                          <p:stCondLst>
                                            <p:cond delay="621"/>
                                          </p:stCondLst>
                                        </p:cTn>
                                        <p:tgtEl>
                                          <p:spTgt spid="18"/>
                                        </p:tgtEl>
                                        <p:attrNameLst>
                                          <p:attrName>ppt_y</p:attrName>
                                        </p:attrNameLst>
                                      </p:cBhvr>
                                      <p:tavLst>
                                        <p:tav tm="0" fmla="#ppt_y-sin(pi*$)/81">
                                          <p:val>
                                            <p:fltVal val="0"/>
                                          </p:val>
                                        </p:tav>
                                        <p:tav tm="100000">
                                          <p:val>
                                            <p:fltVal val="1"/>
                                          </p:val>
                                        </p:tav>
                                      </p:tavLst>
                                    </p:anim>
                                    <p:animScale>
                                      <p:cBhvr>
                                        <p:cTn id="39" dur="10">
                                          <p:stCondLst>
                                            <p:cond delay="244"/>
                                          </p:stCondLst>
                                        </p:cTn>
                                        <p:tgtEl>
                                          <p:spTgt spid="18"/>
                                        </p:tgtEl>
                                      </p:cBhvr>
                                      <p:to x="100000" y="60000"/>
                                    </p:animScale>
                                    <p:animScale>
                                      <p:cBhvr>
                                        <p:cTn id="40" dur="62" decel="50000">
                                          <p:stCondLst>
                                            <p:cond delay="254"/>
                                          </p:stCondLst>
                                        </p:cTn>
                                        <p:tgtEl>
                                          <p:spTgt spid="18"/>
                                        </p:tgtEl>
                                      </p:cBhvr>
                                      <p:to x="100000" y="100000"/>
                                    </p:animScale>
                                    <p:animScale>
                                      <p:cBhvr>
                                        <p:cTn id="41" dur="10">
                                          <p:stCondLst>
                                            <p:cond delay="492"/>
                                          </p:stCondLst>
                                        </p:cTn>
                                        <p:tgtEl>
                                          <p:spTgt spid="18"/>
                                        </p:tgtEl>
                                      </p:cBhvr>
                                      <p:to x="100000" y="80000"/>
                                    </p:animScale>
                                    <p:animScale>
                                      <p:cBhvr>
                                        <p:cTn id="42" dur="62" decel="50000">
                                          <p:stCondLst>
                                            <p:cond delay="502"/>
                                          </p:stCondLst>
                                        </p:cTn>
                                        <p:tgtEl>
                                          <p:spTgt spid="18"/>
                                        </p:tgtEl>
                                      </p:cBhvr>
                                      <p:to x="100000" y="100000"/>
                                    </p:animScale>
                                    <p:animScale>
                                      <p:cBhvr>
                                        <p:cTn id="43" dur="10">
                                          <p:stCondLst>
                                            <p:cond delay="616"/>
                                          </p:stCondLst>
                                        </p:cTn>
                                        <p:tgtEl>
                                          <p:spTgt spid="18"/>
                                        </p:tgtEl>
                                      </p:cBhvr>
                                      <p:to x="100000" y="90000"/>
                                    </p:animScale>
                                    <p:animScale>
                                      <p:cBhvr>
                                        <p:cTn id="44" dur="62" decel="50000">
                                          <p:stCondLst>
                                            <p:cond delay="625"/>
                                          </p:stCondLst>
                                        </p:cTn>
                                        <p:tgtEl>
                                          <p:spTgt spid="18"/>
                                        </p:tgtEl>
                                      </p:cBhvr>
                                      <p:to x="100000" y="100000"/>
                                    </p:animScale>
                                    <p:animScale>
                                      <p:cBhvr>
                                        <p:cTn id="45" dur="10">
                                          <p:stCondLst>
                                            <p:cond delay="678"/>
                                          </p:stCondLst>
                                        </p:cTn>
                                        <p:tgtEl>
                                          <p:spTgt spid="18"/>
                                        </p:tgtEl>
                                      </p:cBhvr>
                                      <p:to x="100000" y="95000"/>
                                    </p:animScale>
                                    <p:animScale>
                                      <p:cBhvr>
                                        <p:cTn id="46" dur="62" decel="50000">
                                          <p:stCondLst>
                                            <p:cond delay="688"/>
                                          </p:stCondLst>
                                        </p:cTn>
                                        <p:tgtEl>
                                          <p:spTgt spid="18"/>
                                        </p:tgtEl>
                                      </p:cBhvr>
                                      <p:to x="100000" y="100000"/>
                                    </p:animScale>
                                  </p:childTnLst>
                                </p:cTn>
                              </p:par>
                            </p:childTnLst>
                          </p:cTn>
                        </p:par>
                        <p:par>
                          <p:cTn id="47" fill="hold">
                            <p:stCondLst>
                              <p:cond delay="750"/>
                            </p:stCondLst>
                            <p:childTnLst>
                              <p:par>
                                <p:cTn id="48" presetID="22" presetClass="entr" presetSubtype="8"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left)">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900" decel="100000" fill="hold"/>
                                        <p:tgtEl>
                                          <p:spTgt spid="10"/>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anim calcmode="lin" valueType="num">
                                      <p:cBhvr>
                                        <p:cTn id="62" dur="1000" fill="hold"/>
                                        <p:tgtEl>
                                          <p:spTgt spid="14"/>
                                        </p:tgtEl>
                                        <p:attrNameLst>
                                          <p:attrName>ppt_x</p:attrName>
                                        </p:attrNameLst>
                                      </p:cBhvr>
                                      <p:tavLst>
                                        <p:tav tm="0">
                                          <p:val>
                                            <p:strVal val="#ppt_x"/>
                                          </p:val>
                                        </p:tav>
                                        <p:tav tm="100000">
                                          <p:val>
                                            <p:strVal val="#ppt_x"/>
                                          </p:val>
                                        </p:tav>
                                      </p:tavLst>
                                    </p:anim>
                                    <p:anim calcmode="lin" valueType="num">
                                      <p:cBhvr>
                                        <p:cTn id="63" dur="900" decel="100000" fill="hold"/>
                                        <p:tgtEl>
                                          <p:spTgt spid="14"/>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ntr" presetSubtype="42" fill="hold" nodeType="click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barn(outHorizontal)">
                                      <p:cBhvr>
                                        <p:cTn id="69" dur="500"/>
                                        <p:tgtEl>
                                          <p:spTgt spid="4"/>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wipe(left)">
                                      <p:cBhvr>
                                        <p:cTn id="7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DD27E0D-A974-690E-B6BA-6DE0A7890192}"/>
              </a:ext>
            </a:extLst>
          </p:cNvPr>
          <p:cNvSpPr txBox="1"/>
          <p:nvPr/>
        </p:nvSpPr>
        <p:spPr>
          <a:xfrm>
            <a:off x="0" y="-58368"/>
            <a:ext cx="12191999" cy="769441"/>
          </a:xfrm>
          <a:prstGeom prst="rect">
            <a:avLst/>
          </a:prstGeom>
          <a:noFill/>
        </p:spPr>
        <p:txBody>
          <a:bodyPr wrap="square">
            <a:spAutoFit/>
          </a:bodyPr>
          <a:lstStyle/>
          <a:p>
            <a:pPr algn="ctr"/>
            <a:r>
              <a:rPr lang="es-ES" sz="4400" dirty="0">
                <a:ln w="0"/>
                <a:solidFill>
                  <a:schemeClr val="accent1">
                    <a:lumMod val="75000"/>
                  </a:schemeClr>
                </a:solidFill>
                <a:effectLst>
                  <a:outerShdw blurRad="38100" dist="25400" dir="5400000" algn="ctr" rotWithShape="0">
                    <a:srgbClr val="6E747A">
                      <a:alpha val="43000"/>
                    </a:srgbClr>
                  </a:outerShdw>
                </a:effectLst>
              </a:rPr>
              <a:t>PRINCIPIO 3: ECHAR MANO DE LA CIENCIA</a:t>
            </a:r>
          </a:p>
        </p:txBody>
      </p:sp>
      <p:sp>
        <p:nvSpPr>
          <p:cNvPr id="5" name="CuadroTexto 4">
            <a:extLst>
              <a:ext uri="{FF2B5EF4-FFF2-40B4-BE49-F238E27FC236}">
                <a16:creationId xmlns:a16="http://schemas.microsoft.com/office/drawing/2014/main" id="{E761DD4F-14B0-848E-4D3A-4B81BFBDC2E9}"/>
              </a:ext>
            </a:extLst>
          </p:cNvPr>
          <p:cNvSpPr txBox="1"/>
          <p:nvPr/>
        </p:nvSpPr>
        <p:spPr>
          <a:xfrm>
            <a:off x="771524" y="561054"/>
            <a:ext cx="10648950" cy="646331"/>
          </a:xfrm>
          <a:prstGeom prst="rect">
            <a:avLst/>
          </a:prstGeom>
          <a:noFill/>
        </p:spPr>
        <p:txBody>
          <a:bodyPr wrap="square">
            <a:spAutoFit/>
          </a:bodyPr>
          <a:lstStyle/>
          <a:p>
            <a:pPr algn="ctr"/>
            <a:r>
              <a:rPr lang="es-ES" b="1" dirty="0">
                <a:solidFill>
                  <a:schemeClr val="accent2">
                    <a:lumMod val="50000"/>
                  </a:schemeClr>
                </a:solidFill>
                <a:latin typeface="Comic Sans MS" panose="030F0702030302020204" pitchFamily="66" charset="0"/>
              </a:rPr>
              <a:t>“Tú, Daniel, guarda estas cosas en secreto y sella el libro hasta la hora final, pues muchos andarán de un lado a otro en busca de cualquier conocimiento” </a:t>
            </a:r>
            <a:r>
              <a:rPr lang="es-ES" sz="1400" b="1" dirty="0">
                <a:solidFill>
                  <a:schemeClr val="accent2">
                    <a:lumMod val="50000"/>
                  </a:schemeClr>
                </a:solidFill>
                <a:latin typeface="Comic Sans MS" panose="030F0702030302020204" pitchFamily="66" charset="0"/>
              </a:rPr>
              <a:t>(Daniel 12:4 </a:t>
            </a:r>
            <a:r>
              <a:rPr lang="es-ES" sz="1100" b="1" dirty="0" err="1">
                <a:solidFill>
                  <a:schemeClr val="accent2">
                    <a:lumMod val="50000"/>
                  </a:schemeClr>
                </a:solidFill>
                <a:latin typeface="Comic Sans MS" panose="030F0702030302020204" pitchFamily="66" charset="0"/>
              </a:rPr>
              <a:t>NVI</a:t>
            </a:r>
            <a:r>
              <a:rPr lang="es-ES" sz="1400" b="1" dirty="0">
                <a:solidFill>
                  <a:schemeClr val="accent2">
                    <a:lumMod val="50000"/>
                  </a:schemeClr>
                </a:solidFill>
                <a:latin typeface="Comic Sans MS" panose="030F0702030302020204" pitchFamily="66" charset="0"/>
              </a:rPr>
              <a:t>)</a:t>
            </a:r>
            <a:endParaRPr lang="es-ES" sz="1100" b="1" dirty="0">
              <a:solidFill>
                <a:schemeClr val="accent2">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58CA1E69-70F1-96B7-CD03-B0B4F7FF58D1}"/>
              </a:ext>
            </a:extLst>
          </p:cNvPr>
          <p:cNvSpPr txBox="1"/>
          <p:nvPr/>
        </p:nvSpPr>
        <p:spPr>
          <a:xfrm>
            <a:off x="217980" y="1265753"/>
            <a:ext cx="9791782" cy="1015663"/>
          </a:xfrm>
          <a:prstGeom prst="rect">
            <a:avLst/>
          </a:prstGeom>
          <a:noFill/>
        </p:spPr>
        <p:txBody>
          <a:bodyPr wrap="square" rtlCol="0">
            <a:spAutoFit/>
          </a:bodyPr>
          <a:lstStyle/>
          <a:p>
            <a:pPr>
              <a:spcBef>
                <a:spcPts val="600"/>
              </a:spcBef>
            </a:pPr>
            <a:r>
              <a:rPr lang="es-ES" sz="2000" b="1" dirty="0"/>
              <a:t>Junto a la orden de sellar el libro –ocultar su contenido– hasta el tiempo del fin, se le anunció a Daniel un incremento de la búsqueda de la ciencia </a:t>
            </a:r>
            <a:r>
              <a:rPr lang="es-ES" sz="1800" b="1" kern="1200" dirty="0">
                <a:solidFill>
                  <a:srgbClr val="000000"/>
                </a:solidFill>
                <a:effectLst/>
                <a:latin typeface="Aptos" panose="020B0004020202020204" pitchFamily="34" charset="0"/>
                <a:ea typeface="+mn-ea"/>
                <a:cs typeface="+mn-cs"/>
              </a:rPr>
              <a:t>–</a:t>
            </a:r>
            <a:r>
              <a:rPr lang="es-ES" sz="2000" b="1" dirty="0"/>
              <a:t>el conocimiento necesario</a:t>
            </a:r>
            <a:r>
              <a:rPr lang="es-ES" sz="1800" b="1" kern="1200" dirty="0">
                <a:solidFill>
                  <a:srgbClr val="000000"/>
                </a:solidFill>
                <a:effectLst/>
                <a:latin typeface="Aptos" panose="020B0004020202020204" pitchFamily="34" charset="0"/>
                <a:ea typeface="+mn-ea"/>
                <a:cs typeface="+mn-cs"/>
              </a:rPr>
              <a:t>–</a:t>
            </a:r>
            <a:r>
              <a:rPr lang="es-ES" sz="2000" b="1" dirty="0"/>
              <a:t> para entenderlo (</a:t>
            </a:r>
            <a:r>
              <a:rPr lang="es-ES" sz="2000" b="1" dirty="0" err="1"/>
              <a:t>Dn</a:t>
            </a:r>
            <a:r>
              <a:rPr lang="es-ES" sz="2000" b="1" dirty="0"/>
              <a:t>. 12:4).</a:t>
            </a:r>
          </a:p>
        </p:txBody>
      </p:sp>
      <p:pic>
        <p:nvPicPr>
          <p:cNvPr id="4" name="Imagen 3" descr="Imagen que contiene caja&#10;&#10;El contenido generado por IA puede ser incorrecto.">
            <a:extLst>
              <a:ext uri="{FF2B5EF4-FFF2-40B4-BE49-F238E27FC236}">
                <a16:creationId xmlns:a16="http://schemas.microsoft.com/office/drawing/2014/main" id="{999ED272-5113-C4C3-B8A0-7A8C9867B0C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009762" y="1330495"/>
            <a:ext cx="2071263" cy="2313996"/>
          </a:xfrm>
          <a:prstGeom prst="rect">
            <a:avLst/>
          </a:prstGeom>
          <a:ln w="57150" cap="rnd">
            <a:solidFill>
              <a:schemeClr val="accent1">
                <a:lumMod val="75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nvGrpSpPr>
          <p:cNvPr id="17" name="Grupo 16">
            <a:extLst>
              <a:ext uri="{FF2B5EF4-FFF2-40B4-BE49-F238E27FC236}">
                <a16:creationId xmlns:a16="http://schemas.microsoft.com/office/drawing/2014/main" id="{6107BC6B-204C-0B92-0966-AC8867C9771C}"/>
              </a:ext>
            </a:extLst>
          </p:cNvPr>
          <p:cNvGrpSpPr/>
          <p:nvPr/>
        </p:nvGrpSpPr>
        <p:grpSpPr>
          <a:xfrm>
            <a:off x="8572600" y="3825968"/>
            <a:ext cx="3413681" cy="2487283"/>
            <a:chOff x="8572600" y="3825968"/>
            <a:chExt cx="3413681" cy="2487283"/>
          </a:xfrm>
        </p:grpSpPr>
        <p:pic>
          <p:nvPicPr>
            <p:cNvPr id="7" name="Imagen 6">
              <a:extLst>
                <a:ext uri="{FF2B5EF4-FFF2-40B4-BE49-F238E27FC236}">
                  <a16:creationId xmlns:a16="http://schemas.microsoft.com/office/drawing/2014/main" id="{059536AF-CD0D-7035-24D0-02F72B8C4334}"/>
                </a:ext>
              </a:extLst>
            </p:cNvPr>
            <p:cNvPicPr>
              <a:picLocks noChangeAspect="1"/>
            </p:cNvPicPr>
            <p:nvPr/>
          </p:nvPicPr>
          <p:blipFill>
            <a:blip r:embed="rId4"/>
            <a:stretch>
              <a:fillRect/>
            </a:stretch>
          </p:blipFill>
          <p:spPr>
            <a:xfrm>
              <a:off x="8575133" y="3825968"/>
              <a:ext cx="3408614" cy="2487283"/>
            </a:xfrm>
            <a:prstGeom prst="rect">
              <a:avLst/>
            </a:prstGeom>
            <a:ln w="88900" cap="sq" cmpd="thickThin">
              <a:solidFill>
                <a:srgbClr val="000000"/>
              </a:solidFill>
              <a:prstDash val="solid"/>
              <a:miter lim="800000"/>
            </a:ln>
            <a:effectLst>
              <a:innerShdw blurRad="76200">
                <a:srgbClr val="000000"/>
              </a:innerShdw>
            </a:effectLst>
          </p:spPr>
        </p:pic>
        <p:graphicFrame>
          <p:nvGraphicFramePr>
            <p:cNvPr id="9" name="Diagrama 8">
              <a:extLst>
                <a:ext uri="{FF2B5EF4-FFF2-40B4-BE49-F238E27FC236}">
                  <a16:creationId xmlns:a16="http://schemas.microsoft.com/office/drawing/2014/main" id="{9CA59C64-8C2F-8A29-4EE7-D3FEC00EEEB6}"/>
                </a:ext>
              </a:extLst>
            </p:cNvPr>
            <p:cNvGraphicFramePr/>
            <p:nvPr>
              <p:extLst>
                <p:ext uri="{D42A27DB-BD31-4B8C-83A1-F6EECF244321}">
                  <p14:modId xmlns:p14="http://schemas.microsoft.com/office/powerpoint/2010/main" val="2209882136"/>
                </p:ext>
              </p:extLst>
            </p:nvPr>
          </p:nvGraphicFramePr>
          <p:xfrm>
            <a:off x="8572600" y="3847829"/>
            <a:ext cx="3413681" cy="5490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CuadroTexto 9">
              <a:extLst>
                <a:ext uri="{FF2B5EF4-FFF2-40B4-BE49-F238E27FC236}">
                  <a16:creationId xmlns:a16="http://schemas.microsoft.com/office/drawing/2014/main" id="{CAFADF6F-B2DB-F739-FDE2-68840836691D}"/>
                </a:ext>
              </a:extLst>
            </p:cNvPr>
            <p:cNvSpPr txBox="1"/>
            <p:nvPr/>
          </p:nvSpPr>
          <p:spPr>
            <a:xfrm>
              <a:off x="9520683" y="5856443"/>
              <a:ext cx="1498060" cy="369332"/>
            </a:xfrm>
            <a:prstGeom prst="rect">
              <a:avLst/>
            </a:prstGeom>
            <a:solidFill>
              <a:schemeClr val="accent2">
                <a:lumMod val="75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s-ES" b="1" dirty="0">
                  <a:effectLst>
                    <a:outerShdw blurRad="38100" dist="38100" dir="2700000" algn="tl">
                      <a:srgbClr val="000000">
                        <a:alpha val="43137"/>
                      </a:srgbClr>
                    </a:outerShdw>
                  </a:effectLst>
                </a:rPr>
                <a:t>Daniel 7:25</a:t>
              </a:r>
            </a:p>
          </p:txBody>
        </p:sp>
      </p:grpSp>
      <p:sp>
        <p:nvSpPr>
          <p:cNvPr id="12" name="CuadroTexto 11">
            <a:extLst>
              <a:ext uri="{FF2B5EF4-FFF2-40B4-BE49-F238E27FC236}">
                <a16:creationId xmlns:a16="http://schemas.microsoft.com/office/drawing/2014/main" id="{074E2A5B-8C2C-4848-9CD2-4A80A28425ED}"/>
              </a:ext>
            </a:extLst>
          </p:cNvPr>
          <p:cNvSpPr txBox="1"/>
          <p:nvPr/>
        </p:nvSpPr>
        <p:spPr>
          <a:xfrm>
            <a:off x="2611673" y="6436913"/>
            <a:ext cx="9580326" cy="400110"/>
          </a:xfrm>
          <a:prstGeom prst="rect">
            <a:avLst/>
          </a:prstGeom>
          <a:noFill/>
        </p:spPr>
        <p:txBody>
          <a:bodyPr wrap="square">
            <a:spAutoFit/>
          </a:bodyPr>
          <a:lstStyle/>
          <a:p>
            <a:r>
              <a:rPr lang="es-ES" sz="2000" b="1" dirty="0"/>
              <a:t>Pidamos al Autor de la profecía que nos dé la ciencia necesaria para entenderla.</a:t>
            </a:r>
            <a:endParaRPr lang="es-ES" sz="2000" dirty="0"/>
          </a:p>
        </p:txBody>
      </p:sp>
      <p:sp>
        <p:nvSpPr>
          <p:cNvPr id="14" name="CuadroTexto 13">
            <a:extLst>
              <a:ext uri="{FF2B5EF4-FFF2-40B4-BE49-F238E27FC236}">
                <a16:creationId xmlns:a16="http://schemas.microsoft.com/office/drawing/2014/main" id="{9D93437E-F69D-DAED-647D-BF98D4ED4FEB}"/>
              </a:ext>
            </a:extLst>
          </p:cNvPr>
          <p:cNvSpPr txBox="1"/>
          <p:nvPr/>
        </p:nvSpPr>
        <p:spPr>
          <a:xfrm>
            <a:off x="2611673" y="3223917"/>
            <a:ext cx="5948666" cy="1938992"/>
          </a:xfrm>
          <a:prstGeom prst="rect">
            <a:avLst/>
          </a:prstGeom>
          <a:noFill/>
        </p:spPr>
        <p:txBody>
          <a:bodyPr wrap="square">
            <a:spAutoFit/>
          </a:bodyPr>
          <a:lstStyle/>
          <a:p>
            <a:pPr>
              <a:spcBef>
                <a:spcPts val="600"/>
              </a:spcBef>
            </a:pPr>
            <a:r>
              <a:rPr lang="es-ES" sz="2000" b="1" dirty="0"/>
              <a:t>En 1798, cuando Napoleón acabó con la hegemonía papal que, durante siglos, había mantenido su férreo poder, muchos vieron en ello el cumplimiento de las profecías de Daniel. Dios había abierto completamente el libro de Daniel, y ofrecía la ciencia necesaria para comprenderlo.</a:t>
            </a:r>
          </a:p>
        </p:txBody>
      </p:sp>
      <p:pic>
        <p:nvPicPr>
          <p:cNvPr id="16" name="Imagen 15" descr="Imagen que contiene persona, edificio, ropa, hombre&#10;&#10;El contenido generado por IA puede ser incorrecto.">
            <a:extLst>
              <a:ext uri="{FF2B5EF4-FFF2-40B4-BE49-F238E27FC236}">
                <a16:creationId xmlns:a16="http://schemas.microsoft.com/office/drawing/2014/main" id="{61AEBF5A-2E79-9DAD-12DB-8EDAB584931C}"/>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217980" y="3414481"/>
            <a:ext cx="2223663" cy="3247042"/>
          </a:xfrm>
          <a:prstGeom prst="rect">
            <a:avLst/>
          </a:prstGeom>
          <a:solidFill>
            <a:srgbClr val="FFFFFF">
              <a:shade val="85000"/>
            </a:srgbClr>
          </a:solidFill>
          <a:ln w="88900" cap="sq">
            <a:solidFill>
              <a:schemeClr val="accent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09D0BC0C-9A04-23D1-29E6-DDE737FDC734}"/>
              </a:ext>
            </a:extLst>
          </p:cNvPr>
          <p:cNvSpPr txBox="1"/>
          <p:nvPr/>
        </p:nvSpPr>
        <p:spPr>
          <a:xfrm>
            <a:off x="217980" y="2281416"/>
            <a:ext cx="9791782" cy="1015663"/>
          </a:xfrm>
          <a:prstGeom prst="rect">
            <a:avLst/>
          </a:prstGeom>
          <a:noFill/>
        </p:spPr>
        <p:txBody>
          <a:bodyPr wrap="square">
            <a:spAutoFit/>
          </a:bodyPr>
          <a:lstStyle/>
          <a:p>
            <a:pPr>
              <a:spcBef>
                <a:spcPts val="600"/>
              </a:spcBef>
            </a:pPr>
            <a:r>
              <a:rPr lang="es-ES" sz="2000" b="1" dirty="0"/>
              <a:t>Cuando Jesús se encarnó, este sello comenzó a romperse. Algo de las profecías de Daniel ya podían entenderse (Mt. 24:15). Posteriormente, fueron complementadas con otras profecías escritas en un libro “no sellado”:  Apocalipsis (Ap. 22:10).</a:t>
            </a:r>
          </a:p>
        </p:txBody>
      </p:sp>
      <p:sp>
        <p:nvSpPr>
          <p:cNvPr id="13" name="CuadroTexto 12">
            <a:extLst>
              <a:ext uri="{FF2B5EF4-FFF2-40B4-BE49-F238E27FC236}">
                <a16:creationId xmlns:a16="http://schemas.microsoft.com/office/drawing/2014/main" id="{69B1176A-1C1A-721C-A945-E5D645FB151E}"/>
              </a:ext>
            </a:extLst>
          </p:cNvPr>
          <p:cNvSpPr txBox="1"/>
          <p:nvPr/>
        </p:nvSpPr>
        <p:spPr>
          <a:xfrm>
            <a:off x="2611673" y="5102308"/>
            <a:ext cx="5944006" cy="1323439"/>
          </a:xfrm>
          <a:prstGeom prst="rect">
            <a:avLst/>
          </a:prstGeom>
          <a:noFill/>
        </p:spPr>
        <p:txBody>
          <a:bodyPr wrap="square">
            <a:spAutoFit/>
          </a:bodyPr>
          <a:lstStyle/>
          <a:p>
            <a:pPr>
              <a:spcBef>
                <a:spcPts val="600"/>
              </a:spcBef>
            </a:pPr>
            <a:r>
              <a:rPr lang="es-ES" sz="2000" b="1" dirty="0"/>
              <a:t>No solo las profecías fueron mejor comprendidas desde entonces, sino que otros temas (el sábado, o el estado de los muertos, por ejemplo), también fueron entendidos correctamente de nuevo. </a:t>
            </a:r>
          </a:p>
        </p:txBody>
      </p:sp>
    </p:spTree>
    <p:extLst>
      <p:ext uri="{BB962C8B-B14F-4D97-AF65-F5344CB8AC3E}">
        <p14:creationId xmlns:p14="http://schemas.microsoft.com/office/powerpoint/2010/main" val="10837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7"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ppt_h/2"/>
                                          </p:val>
                                        </p:tav>
                                        <p:tav tm="100000">
                                          <p:val>
                                            <p:strVal val="#ppt_y"/>
                                          </p:val>
                                        </p:tav>
                                      </p:tavLst>
                                    </p:anim>
                                    <p:anim calcmode="lin" valueType="num">
                                      <p:cBhvr>
                                        <p:cTn id="30" dur="500" fill="hold"/>
                                        <p:tgtEl>
                                          <p:spTgt spid="4"/>
                                        </p:tgtEl>
                                        <p:attrNameLst>
                                          <p:attrName>ppt_w</p:attrName>
                                        </p:attrNameLst>
                                      </p:cBhvr>
                                      <p:tavLst>
                                        <p:tav tm="0">
                                          <p:val>
                                            <p:strVal val="#ppt_w"/>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anim calcmode="lin" valueType="num">
                                      <p:cBhvr>
                                        <p:cTn id="41" dur="500" fill="hold"/>
                                        <p:tgtEl>
                                          <p:spTgt spid="17"/>
                                        </p:tgtEl>
                                        <p:attrNameLst>
                                          <p:attrName>ppt_w</p:attrName>
                                        </p:attrNameLst>
                                      </p:cBhvr>
                                      <p:tavLst>
                                        <p:tav tm="0" fmla="#ppt_w*sin(2.5*pi*$)">
                                          <p:val>
                                            <p:fltVal val="0"/>
                                          </p:val>
                                        </p:tav>
                                        <p:tav tm="100000">
                                          <p:val>
                                            <p:fltVal val="1"/>
                                          </p:val>
                                        </p:tav>
                                      </p:tavLst>
                                    </p:anim>
                                    <p:anim calcmode="lin" valueType="num">
                                      <p:cBhvr>
                                        <p:cTn id="42" dur="500" fill="hold"/>
                                        <p:tgtEl>
                                          <p:spTgt spid="17"/>
                                        </p:tgtEl>
                                        <p:attrNameLst>
                                          <p:attrName>ppt_h</p:attrName>
                                        </p:attrNameLst>
                                      </p:cBhvr>
                                      <p:tavLst>
                                        <p:tav tm="0">
                                          <p:val>
                                            <p:strVal val="#ppt_h"/>
                                          </p:val>
                                        </p:tav>
                                        <p:tav tm="100000">
                                          <p:val>
                                            <p:strVal val="#ppt_h"/>
                                          </p:val>
                                        </p:tav>
                                      </p:tavLst>
                                    </p:anim>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anim calcmode="lin" valueType="num">
                                      <p:cBhvr>
                                        <p:cTn id="57" dur="1000" fill="hold"/>
                                        <p:tgtEl>
                                          <p:spTgt spid="12"/>
                                        </p:tgtEl>
                                        <p:attrNameLst>
                                          <p:attrName>ppt_x</p:attrName>
                                        </p:attrNameLst>
                                      </p:cBhvr>
                                      <p:tavLst>
                                        <p:tav tm="0">
                                          <p:val>
                                            <p:strVal val="#ppt_x"/>
                                          </p:val>
                                        </p:tav>
                                        <p:tav tm="100000">
                                          <p:val>
                                            <p:strVal val="#ppt_x"/>
                                          </p:val>
                                        </p:tav>
                                      </p:tavLst>
                                    </p:anim>
                                    <p:anim calcmode="lin" valueType="num">
                                      <p:cBhvr>
                                        <p:cTn id="58" dur="1000" fill="hold"/>
                                        <p:tgtEl>
                                          <p:spTgt spid="12"/>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000"/>
                                        <p:tgtEl>
                                          <p:spTgt spid="16"/>
                                        </p:tgtEl>
                                      </p:cBhvr>
                                    </p:animEffect>
                                    <p:anim calcmode="lin" valueType="num">
                                      <p:cBhvr>
                                        <p:cTn id="62" dur="1000" fill="hold"/>
                                        <p:tgtEl>
                                          <p:spTgt spid="16"/>
                                        </p:tgtEl>
                                        <p:attrNameLst>
                                          <p:attrName>ppt_x</p:attrName>
                                        </p:attrNameLst>
                                      </p:cBhvr>
                                      <p:tavLst>
                                        <p:tav tm="0">
                                          <p:val>
                                            <p:strVal val="#ppt_x"/>
                                          </p:val>
                                        </p:tav>
                                        <p:tav tm="100000">
                                          <p:val>
                                            <p:strVal val="#ppt_x"/>
                                          </p:val>
                                        </p:tav>
                                      </p:tavLst>
                                    </p:anim>
                                    <p:anim calcmode="lin" valueType="num">
                                      <p:cBhvr>
                                        <p:cTn id="6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8"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3036AF4-4C9F-C81F-D7B1-F817C37B4EA8}"/>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38100" h="38100"/>
            </a:sp3d>
          </a:bodyPr>
          <a:lstStyle/>
          <a:p>
            <a:pPr algn="ctr"/>
            <a:r>
              <a:rPr lang="es-ES" sz="4400" b="1" spc="3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PRINCIPIO 4: HOLÍSTICA Y CONTEXTO</a:t>
            </a:r>
          </a:p>
        </p:txBody>
      </p:sp>
      <p:sp>
        <p:nvSpPr>
          <p:cNvPr id="5" name="CuadroTexto 4">
            <a:extLst>
              <a:ext uri="{FF2B5EF4-FFF2-40B4-BE49-F238E27FC236}">
                <a16:creationId xmlns:a16="http://schemas.microsoft.com/office/drawing/2014/main" id="{5F4EB1B7-D472-5B3C-FD4B-404893EE9602}"/>
              </a:ext>
            </a:extLst>
          </p:cNvPr>
          <p:cNvSpPr txBox="1"/>
          <p:nvPr/>
        </p:nvSpPr>
        <p:spPr>
          <a:xfrm>
            <a:off x="1495425" y="705959"/>
            <a:ext cx="9201150" cy="646331"/>
          </a:xfrm>
          <a:prstGeom prst="rect">
            <a:avLst/>
          </a:prstGeom>
          <a:noFill/>
        </p:spPr>
        <p:txBody>
          <a:bodyPr wrap="square">
            <a:spAutoFit/>
          </a:bodyPr>
          <a:lstStyle/>
          <a:p>
            <a:pPr algn="ctr"/>
            <a:r>
              <a:rPr lang="es-ES" b="1" dirty="0">
                <a:solidFill>
                  <a:schemeClr val="accent1">
                    <a:lumMod val="75000"/>
                  </a:schemeClr>
                </a:solidFill>
                <a:latin typeface="Comic Sans MS" panose="030F0702030302020204" pitchFamily="66" charset="0"/>
              </a:rPr>
              <a:t>“Y comenzando desde Moisés, y siguiendo por todos los profetas, les declaraba en todas las Escrituras lo que de él decían” </a:t>
            </a:r>
            <a:r>
              <a:rPr lang="es-ES" sz="1400" b="1" dirty="0">
                <a:solidFill>
                  <a:schemeClr val="accent1">
                    <a:lumMod val="75000"/>
                  </a:schemeClr>
                </a:solidFill>
                <a:latin typeface="Comic Sans MS" panose="030F0702030302020204" pitchFamily="66" charset="0"/>
              </a:rPr>
              <a:t>(Lucas 24:27)</a:t>
            </a:r>
          </a:p>
        </p:txBody>
      </p:sp>
      <p:sp>
        <p:nvSpPr>
          <p:cNvPr id="6" name="CuadroTexto 5">
            <a:extLst>
              <a:ext uri="{FF2B5EF4-FFF2-40B4-BE49-F238E27FC236}">
                <a16:creationId xmlns:a16="http://schemas.microsoft.com/office/drawing/2014/main" id="{DABC63B9-2618-ED4D-9B71-1089B7119820}"/>
              </a:ext>
            </a:extLst>
          </p:cNvPr>
          <p:cNvSpPr txBox="1"/>
          <p:nvPr/>
        </p:nvSpPr>
        <p:spPr>
          <a:xfrm>
            <a:off x="3564646" y="1370464"/>
            <a:ext cx="8568987" cy="707886"/>
          </a:xfrm>
          <a:prstGeom prst="rect">
            <a:avLst/>
          </a:prstGeom>
          <a:noFill/>
        </p:spPr>
        <p:txBody>
          <a:bodyPr wrap="square" rtlCol="0">
            <a:spAutoFit/>
          </a:bodyPr>
          <a:lstStyle/>
          <a:p>
            <a:pPr>
              <a:spcBef>
                <a:spcPts val="600"/>
              </a:spcBef>
            </a:pPr>
            <a:r>
              <a:rPr lang="es-ES" sz="2000" b="1" dirty="0"/>
              <a:t>Leer las profecías de forma aislada solo nos llevará a interpretaciones fantásticas, muy alejadas de su verdadero significado.</a:t>
            </a:r>
          </a:p>
        </p:txBody>
      </p:sp>
      <p:pic>
        <p:nvPicPr>
          <p:cNvPr id="4" name="Imagen 3" descr="Texto&#10;&#10;El contenido generado por IA puede ser incorrecto.">
            <a:extLst>
              <a:ext uri="{FF2B5EF4-FFF2-40B4-BE49-F238E27FC236}">
                <a16:creationId xmlns:a16="http://schemas.microsoft.com/office/drawing/2014/main" id="{15105795-4722-AE4F-580C-8DE851E59ED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68612" y="4198500"/>
            <a:ext cx="3343072" cy="2507304"/>
          </a:xfrm>
          <a:prstGeom prst="snip2DiagRect">
            <a:avLst/>
          </a:prstGeom>
          <a:solidFill>
            <a:srgbClr val="FFFFFF">
              <a:shade val="85000"/>
            </a:srgbClr>
          </a:solidFill>
          <a:ln w="88900" cap="sq">
            <a:solidFill>
              <a:schemeClr val="accent4">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Texto, Carta&#10;&#10;El contenido generado por IA puede ser incorrecto.">
            <a:extLst>
              <a:ext uri="{FF2B5EF4-FFF2-40B4-BE49-F238E27FC236}">
                <a16:creationId xmlns:a16="http://schemas.microsoft.com/office/drawing/2014/main" id="{2A9C2C9D-1D4C-94B5-CA9D-33D8F9EF4F3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3368" y="1514223"/>
            <a:ext cx="3273560" cy="2455171"/>
          </a:xfrm>
          <a:prstGeom prst="snip2DiagRect">
            <a:avLst>
              <a:gd name="adj1" fmla="val 15452"/>
              <a:gd name="adj2" fmla="val 0"/>
            </a:avLst>
          </a:prstGeom>
          <a:solidFill>
            <a:srgbClr val="FFFFFF">
              <a:shade val="85000"/>
            </a:srgbClr>
          </a:solidFill>
          <a:ln w="88900" cap="sq">
            <a:solidFill>
              <a:schemeClr val="accent1">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Texto&#10;&#10;El contenido generado por IA puede ser incorrecto.">
            <a:extLst>
              <a:ext uri="{FF2B5EF4-FFF2-40B4-BE49-F238E27FC236}">
                <a16:creationId xmlns:a16="http://schemas.microsoft.com/office/drawing/2014/main" id="{1BE76776-5DCB-2220-0EE0-1F4DDA59113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568988" y="4115004"/>
            <a:ext cx="3454400" cy="2590800"/>
          </a:xfrm>
          <a:prstGeom prst="snip2DiagRect">
            <a:avLst>
              <a:gd name="adj1" fmla="val 18398"/>
              <a:gd name="adj2" fmla="val 0"/>
            </a:avLst>
          </a:prstGeom>
          <a:solidFill>
            <a:srgbClr val="FFFFFF">
              <a:shade val="85000"/>
            </a:srgbClr>
          </a:solidFill>
          <a:ln w="88900" cap="sq">
            <a:solidFill>
              <a:schemeClr val="accent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A1722620-A1EA-0410-5882-90971CC94586}"/>
              </a:ext>
            </a:extLst>
          </p:cNvPr>
          <p:cNvSpPr txBox="1"/>
          <p:nvPr/>
        </p:nvSpPr>
        <p:spPr>
          <a:xfrm>
            <a:off x="3564646" y="4078898"/>
            <a:ext cx="4849780" cy="1631216"/>
          </a:xfrm>
          <a:prstGeom prst="rect">
            <a:avLst/>
          </a:prstGeom>
          <a:noFill/>
        </p:spPr>
        <p:txBody>
          <a:bodyPr wrap="square">
            <a:spAutoFit/>
          </a:bodyPr>
          <a:lstStyle/>
          <a:p>
            <a:pPr>
              <a:spcBef>
                <a:spcPts val="600"/>
              </a:spcBef>
            </a:pPr>
            <a:r>
              <a:rPr lang="es-ES" sz="2000" b="1" dirty="0"/>
              <a:t>Otro punto para tener en cuenta es el contexto, es decir, lo que rodea al texto en estudio. ¿Qué dicen los textos anteriores y posteriores? ¿Quién lo escribió, cuándo y por qué?</a:t>
            </a:r>
          </a:p>
        </p:txBody>
      </p:sp>
      <p:sp>
        <p:nvSpPr>
          <p:cNvPr id="7" name="CuadroTexto 6">
            <a:extLst>
              <a:ext uri="{FF2B5EF4-FFF2-40B4-BE49-F238E27FC236}">
                <a16:creationId xmlns:a16="http://schemas.microsoft.com/office/drawing/2014/main" id="{789CAEFB-0BCA-337A-AE67-A6E5A49BBAB9}"/>
              </a:ext>
            </a:extLst>
          </p:cNvPr>
          <p:cNvSpPr txBox="1"/>
          <p:nvPr/>
        </p:nvSpPr>
        <p:spPr>
          <a:xfrm>
            <a:off x="3564646" y="2744297"/>
            <a:ext cx="8627354" cy="1323439"/>
          </a:xfrm>
          <a:prstGeom prst="rect">
            <a:avLst/>
          </a:prstGeom>
          <a:noFill/>
        </p:spPr>
        <p:txBody>
          <a:bodyPr wrap="square">
            <a:spAutoFit/>
          </a:bodyPr>
          <a:lstStyle/>
          <a:p>
            <a:pPr>
              <a:spcBef>
                <a:spcPts val="600"/>
              </a:spcBef>
            </a:pPr>
            <a:r>
              <a:rPr lang="es-ES" sz="2000" b="1" dirty="0"/>
              <a:t>Tomar solo una parte (por ejemplo, una profecía), y llegar a conclusiones basadas solo en esa parte, es una manera errónea de estudiar la Palabra de Dios. Lo correcto es comparar esos textos con otros que hablen del mismo tema en diversas partes de la Biblia.</a:t>
            </a:r>
          </a:p>
        </p:txBody>
      </p:sp>
      <p:sp>
        <p:nvSpPr>
          <p:cNvPr id="11" name="CuadroTexto 10">
            <a:extLst>
              <a:ext uri="{FF2B5EF4-FFF2-40B4-BE49-F238E27FC236}">
                <a16:creationId xmlns:a16="http://schemas.microsoft.com/office/drawing/2014/main" id="{A5104DBD-22E2-1C9D-56FD-FC031A7DBC7D}"/>
              </a:ext>
            </a:extLst>
          </p:cNvPr>
          <p:cNvSpPr txBox="1"/>
          <p:nvPr/>
        </p:nvSpPr>
        <p:spPr>
          <a:xfrm>
            <a:off x="3564646" y="2033922"/>
            <a:ext cx="8627354" cy="707886"/>
          </a:xfrm>
          <a:prstGeom prst="rect">
            <a:avLst/>
          </a:prstGeom>
          <a:noFill/>
        </p:spPr>
        <p:txBody>
          <a:bodyPr wrap="square">
            <a:spAutoFit/>
          </a:bodyPr>
          <a:lstStyle/>
          <a:p>
            <a:pPr>
              <a:spcBef>
                <a:spcPts val="600"/>
              </a:spcBef>
            </a:pPr>
            <a:r>
              <a:rPr lang="es-ES" sz="2000" b="1" dirty="0"/>
              <a:t>Jesús nos enseñó a estudiar la Biblia de forma holística, es decir, vista como un todo (</a:t>
            </a:r>
            <a:r>
              <a:rPr lang="es-ES" sz="2000" b="1" dirty="0" err="1"/>
              <a:t>Lc</a:t>
            </a:r>
            <a:r>
              <a:rPr lang="es-ES" sz="2000" b="1" dirty="0"/>
              <a:t>. 24:27).</a:t>
            </a:r>
          </a:p>
        </p:txBody>
      </p:sp>
      <p:sp>
        <p:nvSpPr>
          <p:cNvPr id="14" name="CuadroTexto 13">
            <a:extLst>
              <a:ext uri="{FF2B5EF4-FFF2-40B4-BE49-F238E27FC236}">
                <a16:creationId xmlns:a16="http://schemas.microsoft.com/office/drawing/2014/main" id="{BF744049-3BD2-D748-ED44-321B6C639095}"/>
              </a:ext>
            </a:extLst>
          </p:cNvPr>
          <p:cNvSpPr txBox="1"/>
          <p:nvPr/>
        </p:nvSpPr>
        <p:spPr>
          <a:xfrm>
            <a:off x="3564646" y="5721276"/>
            <a:ext cx="4849780" cy="1015663"/>
          </a:xfrm>
          <a:prstGeom prst="rect">
            <a:avLst/>
          </a:prstGeom>
          <a:noFill/>
        </p:spPr>
        <p:txBody>
          <a:bodyPr wrap="square">
            <a:spAutoFit/>
          </a:bodyPr>
          <a:lstStyle/>
          <a:p>
            <a:pPr>
              <a:spcBef>
                <a:spcPts val="600"/>
              </a:spcBef>
            </a:pPr>
            <a:r>
              <a:rPr lang="es-ES" sz="2000" b="1" dirty="0"/>
              <a:t>Sacar un pasaje de su contexto puede hacerle decir lo que uno quiera, pero no la verdad que quiere enseñarnos.</a:t>
            </a:r>
          </a:p>
        </p:txBody>
      </p:sp>
    </p:spTree>
    <p:extLst>
      <p:ext uri="{BB962C8B-B14F-4D97-AF65-F5344CB8AC3E}">
        <p14:creationId xmlns:p14="http://schemas.microsoft.com/office/powerpoint/2010/main" val="691667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52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anim calcmode="lin" valueType="num">
                                      <p:cBhvr>
                                        <p:cTn id="19" dur="500" fill="hold"/>
                                        <p:tgtEl>
                                          <p:spTgt spid="5"/>
                                        </p:tgtEl>
                                        <p:attrNameLst>
                                          <p:attrName>ppt_x</p:attrName>
                                        </p:attrNameLst>
                                      </p:cBhvr>
                                      <p:tavLst>
                                        <p:tav tm="0">
                                          <p:val>
                                            <p:fltVal val="0.5"/>
                                          </p:val>
                                        </p:tav>
                                        <p:tav tm="100000">
                                          <p:val>
                                            <p:strVal val="#ppt_x"/>
                                          </p:val>
                                        </p:tav>
                                      </p:tavLst>
                                    </p:anim>
                                    <p:anim calcmode="lin" valueType="num">
                                      <p:cBhvr>
                                        <p:cTn id="20"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3"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strips(upRight)">
                                      <p:cBhvr>
                                        <p:cTn id="30" dur="500"/>
                                        <p:tgtEl>
                                          <p:spTgt spid="8"/>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6"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strips(downRight)">
                                      <p:cBhvr>
                                        <p:cTn id="39" dur="500"/>
                                        <p:tgtEl>
                                          <p:spTgt spid="4"/>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12"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strips(downLeft)">
                                      <p:cBhvr>
                                        <p:cTn id="48" dur="500"/>
                                        <p:tgtEl>
                                          <p:spTgt spid="1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7" grpId="0"/>
      <p:bldP spid="11"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40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6A9BA52-1A1D-2592-8492-37269D34D63A}"/>
            </a:ext>
          </a:extLst>
        </p:cNvPr>
        <p:cNvGrpSpPr/>
        <p:nvPr/>
      </p:nvGrpSpPr>
      <p:grpSpPr>
        <a:xfrm>
          <a:off x="0" y="0"/>
          <a:ext cx="0" cy="0"/>
          <a:chOff x="0" y="0"/>
          <a:chExt cx="0" cy="0"/>
        </a:xfrm>
      </p:grpSpPr>
      <p:sp>
        <p:nvSpPr>
          <p:cNvPr id="11" name="Rectángulo 10">
            <a:extLst>
              <a:ext uri="{FF2B5EF4-FFF2-40B4-BE49-F238E27FC236}">
                <a16:creationId xmlns:a16="http://schemas.microsoft.com/office/drawing/2014/main" id="{83B3839F-3FF3-7360-F2B0-C86287849A78}"/>
              </a:ext>
            </a:extLst>
          </p:cNvPr>
          <p:cNvSpPr>
            <a:spLocks noGrp="1" noRot="1" noMove="1" noResize="1" noEditPoints="1" noAdjustHandles="1" noChangeArrowheads="1" noChangeShapeType="1"/>
          </p:cNvSpPr>
          <p:nvPr/>
        </p:nvSpPr>
        <p:spPr>
          <a:xfrm>
            <a:off x="0" y="0"/>
            <a:ext cx="12191999" cy="1523672"/>
          </a:xfrm>
          <a:prstGeom prst="rect">
            <a:avLst/>
          </a:prstGeom>
          <a:blipFill>
            <a:blip r:embed="rId3" cstate="hqprint">
              <a:alphaModFix amt="40000"/>
              <a:extLs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A4EB6C1-D62D-AB58-10D9-B32C23657CEB}"/>
              </a:ext>
            </a:extLst>
          </p:cNvPr>
          <p:cNvSpPr txBox="1"/>
          <p:nvPr/>
        </p:nvSpPr>
        <p:spPr>
          <a:xfrm>
            <a:off x="0" y="-40130"/>
            <a:ext cx="12192000" cy="769441"/>
          </a:xfrm>
          <a:prstGeom prst="rect">
            <a:avLst/>
          </a:prstGeom>
          <a:noFill/>
        </p:spPr>
        <p:txBody>
          <a:bodyPr wrap="square">
            <a:spAutoFit/>
          </a:bodyPr>
          <a:lstStyle/>
          <a:p>
            <a:pPr algn="ctr"/>
            <a:r>
              <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PRINCIPIO 5: SIGNIFICADO DE LOS SÍMBOLOS</a:t>
            </a:r>
          </a:p>
        </p:txBody>
      </p:sp>
      <p:sp>
        <p:nvSpPr>
          <p:cNvPr id="5" name="CuadroTexto 4">
            <a:extLst>
              <a:ext uri="{FF2B5EF4-FFF2-40B4-BE49-F238E27FC236}">
                <a16:creationId xmlns:a16="http://schemas.microsoft.com/office/drawing/2014/main" id="{5D612E3A-1127-A347-72B2-A8A097727F88}"/>
              </a:ext>
            </a:extLst>
          </p:cNvPr>
          <p:cNvSpPr txBox="1"/>
          <p:nvPr/>
        </p:nvSpPr>
        <p:spPr>
          <a:xfrm>
            <a:off x="1" y="582856"/>
            <a:ext cx="12192000" cy="861774"/>
          </a:xfrm>
          <a:prstGeom prst="rect">
            <a:avLst/>
          </a:prstGeom>
          <a:noFill/>
        </p:spPr>
        <p:txBody>
          <a:bodyPr wrap="square">
            <a:spAutoFit/>
          </a:bodyPr>
          <a:lstStyle/>
          <a:p>
            <a:pPr algn="ctr"/>
            <a:r>
              <a:rPr lang="es-ES" b="1" dirty="0">
                <a:solidFill>
                  <a:srgbClr val="FFDDB0"/>
                </a:solidFill>
                <a:effectLst>
                  <a:glow rad="127000">
                    <a:srgbClr val="56543C"/>
                  </a:glow>
                  <a:outerShdw blurRad="38100" dist="38100" dir="2700000" algn="tl">
                    <a:srgbClr val="000000">
                      <a:alpha val="43137"/>
                    </a:srgbClr>
                  </a:outerShdw>
                </a:effectLst>
                <a:latin typeface="Comic Sans MS" panose="030F0702030302020204" pitchFamily="66" charset="0"/>
              </a:rPr>
              <a:t>“El misterio de las siete estrellas que has visto en mi diestra, y de los siete candeleros de oro: las siete estrellas son los ángeles de las siete iglesias, y los siete candeleros que has visto, son las siete iglesias” </a:t>
            </a:r>
            <a:r>
              <a:rPr lang="es-ES" sz="1400" b="1" dirty="0">
                <a:solidFill>
                  <a:srgbClr val="FFDDB0"/>
                </a:solidFill>
                <a:effectLst>
                  <a:glow rad="127000">
                    <a:srgbClr val="56543C"/>
                  </a:glow>
                  <a:outerShdw blurRad="38100" dist="38100" dir="2700000" algn="tl">
                    <a:srgbClr val="000000">
                      <a:alpha val="43137"/>
                    </a:srgbClr>
                  </a:outerShdw>
                </a:effectLst>
                <a:latin typeface="Comic Sans MS" panose="030F0702030302020204" pitchFamily="66" charset="0"/>
              </a:rPr>
              <a:t>(Apocalipsis 1:20)</a:t>
            </a:r>
          </a:p>
        </p:txBody>
      </p:sp>
      <p:sp>
        <p:nvSpPr>
          <p:cNvPr id="6" name="CuadroTexto 5">
            <a:extLst>
              <a:ext uri="{FF2B5EF4-FFF2-40B4-BE49-F238E27FC236}">
                <a16:creationId xmlns:a16="http://schemas.microsoft.com/office/drawing/2014/main" id="{73A3C299-906F-32F6-B8FA-ED4844EB9CE2}"/>
              </a:ext>
            </a:extLst>
          </p:cNvPr>
          <p:cNvSpPr txBox="1"/>
          <p:nvPr/>
        </p:nvSpPr>
        <p:spPr>
          <a:xfrm>
            <a:off x="190500" y="1523672"/>
            <a:ext cx="6515100" cy="1323439"/>
          </a:xfrm>
          <a:prstGeom prst="rect">
            <a:avLst/>
          </a:prstGeom>
          <a:noFill/>
        </p:spPr>
        <p:txBody>
          <a:bodyPr wrap="square" rtlCol="0">
            <a:spAutoFit/>
          </a:bodyPr>
          <a:lstStyle/>
          <a:p>
            <a:pPr>
              <a:spcBef>
                <a:spcPts val="600"/>
              </a:spcBef>
            </a:pPr>
            <a:r>
              <a:rPr lang="es-ES" sz="2000" b="1" dirty="0"/>
              <a:t>Las profecías bíblicas están repletas de símbolos e imágenes. En reducidos casos, la propia profecía nos dice su significado (</a:t>
            </a:r>
            <a:r>
              <a:rPr lang="es-ES" sz="2000" b="1" dirty="0" err="1"/>
              <a:t>Dn</a:t>
            </a:r>
            <a:r>
              <a:rPr lang="es-ES" sz="2000" b="1" dirty="0"/>
              <a:t>. 8:20; Ap. 1:20). Sin embargo, en la mayoría de los casos, no se explica su significado.</a:t>
            </a:r>
          </a:p>
        </p:txBody>
      </p:sp>
      <p:sp>
        <p:nvSpPr>
          <p:cNvPr id="8" name="CuadroTexto 7">
            <a:extLst>
              <a:ext uri="{FF2B5EF4-FFF2-40B4-BE49-F238E27FC236}">
                <a16:creationId xmlns:a16="http://schemas.microsoft.com/office/drawing/2014/main" id="{55F964D9-254D-8F8E-EF6C-1C305143FDC1}"/>
              </a:ext>
            </a:extLst>
          </p:cNvPr>
          <p:cNvSpPr txBox="1"/>
          <p:nvPr/>
        </p:nvSpPr>
        <p:spPr>
          <a:xfrm>
            <a:off x="0" y="6443692"/>
            <a:ext cx="12191999" cy="400110"/>
          </a:xfrm>
          <a:prstGeom prst="rect">
            <a:avLst/>
          </a:prstGeom>
          <a:noFill/>
        </p:spPr>
        <p:txBody>
          <a:bodyPr wrap="square">
            <a:spAutoFit/>
          </a:bodyPr>
          <a:lstStyle/>
          <a:p>
            <a:pPr algn="ctr">
              <a:spcBef>
                <a:spcPts val="600"/>
              </a:spcBef>
            </a:pPr>
            <a:r>
              <a:rPr lang="es-ES" sz="2000" b="1" dirty="0"/>
              <a:t>Dios se ha asegurado de que aquel que escudriña las profecías sea capaz de entenderlas.</a:t>
            </a:r>
          </a:p>
        </p:txBody>
      </p:sp>
      <p:graphicFrame>
        <p:nvGraphicFramePr>
          <p:cNvPr id="2" name="Diagrama 1">
            <a:extLst>
              <a:ext uri="{FF2B5EF4-FFF2-40B4-BE49-F238E27FC236}">
                <a16:creationId xmlns:a16="http://schemas.microsoft.com/office/drawing/2014/main" id="{B4BA8766-805E-EA2F-CD52-37991D119D50}"/>
              </a:ext>
            </a:extLst>
          </p:cNvPr>
          <p:cNvGraphicFramePr/>
          <p:nvPr>
            <p:extLst>
              <p:ext uri="{D42A27DB-BD31-4B8C-83A1-F6EECF244321}">
                <p14:modId xmlns:p14="http://schemas.microsoft.com/office/powerpoint/2010/main" val="1908912563"/>
              </p:ext>
            </p:extLst>
          </p:nvPr>
        </p:nvGraphicFramePr>
        <p:xfrm>
          <a:off x="6705600" y="1523672"/>
          <a:ext cx="5295900" cy="49200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descr="Imagen que contiene tabla, pastel, pequeño, café&#10;&#10;El contenido generado por IA puede ser incorrecto.">
            <a:extLst>
              <a:ext uri="{FF2B5EF4-FFF2-40B4-BE49-F238E27FC236}">
                <a16:creationId xmlns:a16="http://schemas.microsoft.com/office/drawing/2014/main" id="{8A53602C-10BB-C02B-02EE-C04921616DE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99886" y="3891874"/>
            <a:ext cx="3769560" cy="2513718"/>
          </a:xfrm>
          <a:prstGeom prst="roundRect">
            <a:avLst>
              <a:gd name="adj" fmla="val 11111"/>
            </a:avLst>
          </a:prstGeom>
          <a:ln w="190500" cap="rnd">
            <a:solidFill>
              <a:srgbClr val="FFDDB0"/>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0" name="CuadroTexto 9">
            <a:extLst>
              <a:ext uri="{FF2B5EF4-FFF2-40B4-BE49-F238E27FC236}">
                <a16:creationId xmlns:a16="http://schemas.microsoft.com/office/drawing/2014/main" id="{B3ED47C7-9356-18ED-9811-224458BDF1D1}"/>
              </a:ext>
            </a:extLst>
          </p:cNvPr>
          <p:cNvSpPr txBox="1"/>
          <p:nvPr/>
        </p:nvSpPr>
        <p:spPr>
          <a:xfrm>
            <a:off x="4097371" y="3896025"/>
            <a:ext cx="2530408" cy="2554545"/>
          </a:xfrm>
          <a:prstGeom prst="rect">
            <a:avLst/>
          </a:prstGeom>
          <a:noFill/>
        </p:spPr>
        <p:txBody>
          <a:bodyPr wrap="square">
            <a:spAutoFit/>
          </a:bodyPr>
          <a:lstStyle/>
          <a:p>
            <a:pPr>
              <a:spcBef>
                <a:spcPts val="600"/>
              </a:spcBef>
            </a:pPr>
            <a:r>
              <a:rPr lang="es-ES" sz="2000" b="1" dirty="0"/>
              <a:t>Para entender esos símbolos, debemos recurrir a otras partes de la Biblia donde se usan ideas o símbolos similares. Veamos algunos ejemplos:</a:t>
            </a:r>
          </a:p>
        </p:txBody>
      </p:sp>
      <p:sp>
        <p:nvSpPr>
          <p:cNvPr id="9" name="CuadroTexto 8">
            <a:extLst>
              <a:ext uri="{FF2B5EF4-FFF2-40B4-BE49-F238E27FC236}">
                <a16:creationId xmlns:a16="http://schemas.microsoft.com/office/drawing/2014/main" id="{CE4143ED-BB0A-E6D9-E7EF-CA88E8C62502}"/>
              </a:ext>
            </a:extLst>
          </p:cNvPr>
          <p:cNvSpPr txBox="1"/>
          <p:nvPr/>
        </p:nvSpPr>
        <p:spPr>
          <a:xfrm>
            <a:off x="199885" y="2823561"/>
            <a:ext cx="6505715" cy="1015663"/>
          </a:xfrm>
          <a:prstGeom prst="rect">
            <a:avLst/>
          </a:prstGeom>
          <a:noFill/>
        </p:spPr>
        <p:txBody>
          <a:bodyPr wrap="square">
            <a:spAutoFit/>
          </a:bodyPr>
          <a:lstStyle/>
          <a:p>
            <a:pPr>
              <a:spcBef>
                <a:spcPts val="600"/>
              </a:spcBef>
            </a:pPr>
            <a:r>
              <a:rPr lang="es-ES" sz="2000" b="1" dirty="0"/>
              <a:t>Intentar entender estas imágenes de forma literal es absurdo. Jesús no tiene una espada aguda de dos filos saliendo de su boca (Ap. 1:16).</a:t>
            </a:r>
          </a:p>
        </p:txBody>
      </p:sp>
    </p:spTree>
    <p:extLst>
      <p:ext uri="{BB962C8B-B14F-4D97-AF65-F5344CB8AC3E}">
        <p14:creationId xmlns:p14="http://schemas.microsoft.com/office/powerpoint/2010/main" val="42446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7"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800" decel="100000"/>
                                        <p:tgtEl>
                                          <p:spTgt spid="4"/>
                                        </p:tgtEl>
                                      </p:cBhvr>
                                    </p:animEffect>
                                    <p:anim calcmode="lin" valueType="num">
                                      <p:cBhvr>
                                        <p:cTn id="24" dur="800" decel="100000" fill="hold"/>
                                        <p:tgtEl>
                                          <p:spTgt spid="4"/>
                                        </p:tgtEl>
                                        <p:attrNameLst>
                                          <p:attrName>style.rotation</p:attrName>
                                        </p:attrNameLst>
                                      </p:cBhvr>
                                      <p:tavLst>
                                        <p:tav tm="0">
                                          <p:val>
                                            <p:fltVal val="-90"/>
                                          </p:val>
                                        </p:tav>
                                        <p:tav tm="100000">
                                          <p:val>
                                            <p:fltVal val="0"/>
                                          </p:val>
                                        </p:tav>
                                      </p:tavLst>
                                    </p:anim>
                                    <p:anim calcmode="lin" valueType="num">
                                      <p:cBhvr>
                                        <p:cTn id="25" dur="800" decel="100000" fill="hold"/>
                                        <p:tgtEl>
                                          <p:spTgt spid="4"/>
                                        </p:tgtEl>
                                        <p:attrNameLst>
                                          <p:attrName>ppt_x</p:attrName>
                                        </p:attrNameLst>
                                      </p:cBhvr>
                                      <p:tavLst>
                                        <p:tav tm="0">
                                          <p:val>
                                            <p:strVal val="#ppt_x+0.4"/>
                                          </p:val>
                                        </p:tav>
                                        <p:tav tm="100000">
                                          <p:val>
                                            <p:strVal val="#ppt_x-0.05"/>
                                          </p:val>
                                        </p:tav>
                                      </p:tavLst>
                                    </p:anim>
                                    <p:anim calcmode="lin" valueType="num">
                                      <p:cBhvr>
                                        <p:cTn id="26" dur="800" decel="100000" fill="hold"/>
                                        <p:tgtEl>
                                          <p:spTgt spid="4"/>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7"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900" decel="100000" fill="hold"/>
                                        <p:tgtEl>
                                          <p:spTgt spid="10"/>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
                                            <p:graphicEl>
                                              <a:dgm id="{7E65173C-2001-4586-8D1C-21D4B3EA49DA}"/>
                                            </p:graphicEl>
                                          </p:spTgt>
                                        </p:tgtEl>
                                        <p:attrNameLst>
                                          <p:attrName>style.visibility</p:attrName>
                                        </p:attrNameLst>
                                      </p:cBhvr>
                                      <p:to>
                                        <p:strVal val="visible"/>
                                      </p:to>
                                    </p:set>
                                    <p:anim calcmode="lin" valueType="num">
                                      <p:cBhvr>
                                        <p:cTn id="50" dur="500" fill="hold"/>
                                        <p:tgtEl>
                                          <p:spTgt spid="2">
                                            <p:graphicEl>
                                              <a:dgm id="{7E65173C-2001-4586-8D1C-21D4B3EA49DA}"/>
                                            </p:graphicEl>
                                          </p:spTgt>
                                        </p:tgtEl>
                                        <p:attrNameLst>
                                          <p:attrName>ppt_w</p:attrName>
                                        </p:attrNameLst>
                                      </p:cBhvr>
                                      <p:tavLst>
                                        <p:tav tm="0">
                                          <p:val>
                                            <p:fltVal val="0"/>
                                          </p:val>
                                        </p:tav>
                                        <p:tav tm="100000">
                                          <p:val>
                                            <p:strVal val="#ppt_w"/>
                                          </p:val>
                                        </p:tav>
                                      </p:tavLst>
                                    </p:anim>
                                    <p:anim calcmode="lin" valueType="num">
                                      <p:cBhvr>
                                        <p:cTn id="51" dur="500" fill="hold"/>
                                        <p:tgtEl>
                                          <p:spTgt spid="2">
                                            <p:graphicEl>
                                              <a:dgm id="{7E65173C-2001-4586-8D1C-21D4B3EA49DA}"/>
                                            </p:graphicEl>
                                          </p:spTgt>
                                        </p:tgtEl>
                                        <p:attrNameLst>
                                          <p:attrName>ppt_h</p:attrName>
                                        </p:attrNameLst>
                                      </p:cBhvr>
                                      <p:tavLst>
                                        <p:tav tm="0">
                                          <p:val>
                                            <p:fltVal val="0"/>
                                          </p:val>
                                        </p:tav>
                                        <p:tav tm="100000">
                                          <p:val>
                                            <p:strVal val="#ppt_h"/>
                                          </p:val>
                                        </p:tav>
                                      </p:tavLst>
                                    </p:anim>
                                    <p:animEffect transition="in" filter="fade">
                                      <p:cBhvr>
                                        <p:cTn id="52" dur="500"/>
                                        <p:tgtEl>
                                          <p:spTgt spid="2">
                                            <p:graphicEl>
                                              <a:dgm id="{7E65173C-2001-4586-8D1C-21D4B3EA49DA}"/>
                                            </p:graphicEl>
                                          </p:spTgt>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2">
                                            <p:graphicEl>
                                              <a:dgm id="{1FF4D1EE-ACE5-4E83-AD1D-C8B7BFA43FF7}"/>
                                            </p:graphicEl>
                                          </p:spTgt>
                                        </p:tgtEl>
                                        <p:attrNameLst>
                                          <p:attrName>style.visibility</p:attrName>
                                        </p:attrNameLst>
                                      </p:cBhvr>
                                      <p:to>
                                        <p:strVal val="visible"/>
                                      </p:to>
                                    </p:set>
                                    <p:anim calcmode="lin" valueType="num">
                                      <p:cBhvr>
                                        <p:cTn id="55" dur="500" fill="hold"/>
                                        <p:tgtEl>
                                          <p:spTgt spid="2">
                                            <p:graphicEl>
                                              <a:dgm id="{1FF4D1EE-ACE5-4E83-AD1D-C8B7BFA43FF7}"/>
                                            </p:graphicEl>
                                          </p:spTgt>
                                        </p:tgtEl>
                                        <p:attrNameLst>
                                          <p:attrName>ppt_w</p:attrName>
                                        </p:attrNameLst>
                                      </p:cBhvr>
                                      <p:tavLst>
                                        <p:tav tm="0">
                                          <p:val>
                                            <p:fltVal val="0"/>
                                          </p:val>
                                        </p:tav>
                                        <p:tav tm="100000">
                                          <p:val>
                                            <p:strVal val="#ppt_w"/>
                                          </p:val>
                                        </p:tav>
                                      </p:tavLst>
                                    </p:anim>
                                    <p:anim calcmode="lin" valueType="num">
                                      <p:cBhvr>
                                        <p:cTn id="56" dur="500" fill="hold"/>
                                        <p:tgtEl>
                                          <p:spTgt spid="2">
                                            <p:graphicEl>
                                              <a:dgm id="{1FF4D1EE-ACE5-4E83-AD1D-C8B7BFA43FF7}"/>
                                            </p:graphicEl>
                                          </p:spTgt>
                                        </p:tgtEl>
                                        <p:attrNameLst>
                                          <p:attrName>ppt_h</p:attrName>
                                        </p:attrNameLst>
                                      </p:cBhvr>
                                      <p:tavLst>
                                        <p:tav tm="0">
                                          <p:val>
                                            <p:fltVal val="0"/>
                                          </p:val>
                                        </p:tav>
                                        <p:tav tm="100000">
                                          <p:val>
                                            <p:strVal val="#ppt_h"/>
                                          </p:val>
                                        </p:tav>
                                      </p:tavLst>
                                    </p:anim>
                                    <p:animEffect transition="in" filter="fade">
                                      <p:cBhvr>
                                        <p:cTn id="57" dur="500"/>
                                        <p:tgtEl>
                                          <p:spTgt spid="2">
                                            <p:graphicEl>
                                              <a:dgm id="{1FF4D1EE-ACE5-4E83-AD1D-C8B7BFA43FF7}"/>
                                            </p:graphicEl>
                                          </p:spTgt>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2">
                                            <p:graphicEl>
                                              <a:dgm id="{8CF32DE6-09D9-4074-BE90-2F8ECA37FD99}"/>
                                            </p:graphicEl>
                                          </p:spTgt>
                                        </p:tgtEl>
                                        <p:attrNameLst>
                                          <p:attrName>style.visibility</p:attrName>
                                        </p:attrNameLst>
                                      </p:cBhvr>
                                      <p:to>
                                        <p:strVal val="visible"/>
                                      </p:to>
                                    </p:set>
                                    <p:anim calcmode="lin" valueType="num">
                                      <p:cBhvr>
                                        <p:cTn id="60" dur="500" fill="hold"/>
                                        <p:tgtEl>
                                          <p:spTgt spid="2">
                                            <p:graphicEl>
                                              <a:dgm id="{8CF32DE6-09D9-4074-BE90-2F8ECA37FD99}"/>
                                            </p:graphicEl>
                                          </p:spTgt>
                                        </p:tgtEl>
                                        <p:attrNameLst>
                                          <p:attrName>ppt_w</p:attrName>
                                        </p:attrNameLst>
                                      </p:cBhvr>
                                      <p:tavLst>
                                        <p:tav tm="0">
                                          <p:val>
                                            <p:fltVal val="0"/>
                                          </p:val>
                                        </p:tav>
                                        <p:tav tm="100000">
                                          <p:val>
                                            <p:strVal val="#ppt_w"/>
                                          </p:val>
                                        </p:tav>
                                      </p:tavLst>
                                    </p:anim>
                                    <p:anim calcmode="lin" valueType="num">
                                      <p:cBhvr>
                                        <p:cTn id="61" dur="500" fill="hold"/>
                                        <p:tgtEl>
                                          <p:spTgt spid="2">
                                            <p:graphicEl>
                                              <a:dgm id="{8CF32DE6-09D9-4074-BE90-2F8ECA37FD99}"/>
                                            </p:graphicEl>
                                          </p:spTgt>
                                        </p:tgtEl>
                                        <p:attrNameLst>
                                          <p:attrName>ppt_h</p:attrName>
                                        </p:attrNameLst>
                                      </p:cBhvr>
                                      <p:tavLst>
                                        <p:tav tm="0">
                                          <p:val>
                                            <p:fltVal val="0"/>
                                          </p:val>
                                        </p:tav>
                                        <p:tav tm="100000">
                                          <p:val>
                                            <p:strVal val="#ppt_h"/>
                                          </p:val>
                                        </p:tav>
                                      </p:tavLst>
                                    </p:anim>
                                    <p:animEffect transition="in" filter="fade">
                                      <p:cBhvr>
                                        <p:cTn id="62" dur="500"/>
                                        <p:tgtEl>
                                          <p:spTgt spid="2">
                                            <p:graphicEl>
                                              <a:dgm id="{8CF32DE6-09D9-4074-BE90-2F8ECA37FD99}"/>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
                                            <p:graphicEl>
                                              <a:dgm id="{A0C97A11-DC75-4E4C-9D10-4DB73DC95C69}"/>
                                            </p:graphicEl>
                                          </p:spTgt>
                                        </p:tgtEl>
                                        <p:attrNameLst>
                                          <p:attrName>style.visibility</p:attrName>
                                        </p:attrNameLst>
                                      </p:cBhvr>
                                      <p:to>
                                        <p:strVal val="visible"/>
                                      </p:to>
                                    </p:set>
                                    <p:anim calcmode="lin" valueType="num">
                                      <p:cBhvr>
                                        <p:cTn id="67" dur="500" fill="hold"/>
                                        <p:tgtEl>
                                          <p:spTgt spid="2">
                                            <p:graphicEl>
                                              <a:dgm id="{A0C97A11-DC75-4E4C-9D10-4DB73DC95C69}"/>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A0C97A11-DC75-4E4C-9D10-4DB73DC95C69}"/>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A0C97A11-DC75-4E4C-9D10-4DB73DC95C69}"/>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
                                            <p:graphicEl>
                                              <a:dgm id="{25689486-7555-491D-B2D6-B350D725556B}"/>
                                            </p:graphicEl>
                                          </p:spTgt>
                                        </p:tgtEl>
                                        <p:attrNameLst>
                                          <p:attrName>style.visibility</p:attrName>
                                        </p:attrNameLst>
                                      </p:cBhvr>
                                      <p:to>
                                        <p:strVal val="visible"/>
                                      </p:to>
                                    </p:set>
                                    <p:anim calcmode="lin" valueType="num">
                                      <p:cBhvr>
                                        <p:cTn id="74" dur="500" fill="hold"/>
                                        <p:tgtEl>
                                          <p:spTgt spid="2">
                                            <p:graphicEl>
                                              <a:dgm id="{25689486-7555-491D-B2D6-B350D725556B}"/>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25689486-7555-491D-B2D6-B350D725556B}"/>
                                            </p:graphicEl>
                                          </p:spTgt>
                                        </p:tgtEl>
                                        <p:attrNameLst>
                                          <p:attrName>ppt_h</p:attrName>
                                        </p:attrNameLst>
                                      </p:cBhvr>
                                      <p:tavLst>
                                        <p:tav tm="0">
                                          <p:val>
                                            <p:fltVal val="0"/>
                                          </p:val>
                                        </p:tav>
                                        <p:tav tm="100000">
                                          <p:val>
                                            <p:strVal val="#ppt_h"/>
                                          </p:val>
                                        </p:tav>
                                      </p:tavLst>
                                    </p:anim>
                                    <p:animEffect transition="in" filter="fade">
                                      <p:cBhvr>
                                        <p:cTn id="76" dur="500"/>
                                        <p:tgtEl>
                                          <p:spTgt spid="2">
                                            <p:graphicEl>
                                              <a:dgm id="{25689486-7555-491D-B2D6-B350D725556B}"/>
                                            </p:graphicEl>
                                          </p:spTgt>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2">
                                            <p:graphicEl>
                                              <a:dgm id="{204C1931-1163-4A19-ACB3-C7EDAF0B2200}"/>
                                            </p:graphicEl>
                                          </p:spTgt>
                                        </p:tgtEl>
                                        <p:attrNameLst>
                                          <p:attrName>style.visibility</p:attrName>
                                        </p:attrNameLst>
                                      </p:cBhvr>
                                      <p:to>
                                        <p:strVal val="visible"/>
                                      </p:to>
                                    </p:set>
                                    <p:anim calcmode="lin" valueType="num">
                                      <p:cBhvr>
                                        <p:cTn id="79" dur="500" fill="hold"/>
                                        <p:tgtEl>
                                          <p:spTgt spid="2">
                                            <p:graphicEl>
                                              <a:dgm id="{204C1931-1163-4A19-ACB3-C7EDAF0B2200}"/>
                                            </p:graphicEl>
                                          </p:spTgt>
                                        </p:tgtEl>
                                        <p:attrNameLst>
                                          <p:attrName>ppt_w</p:attrName>
                                        </p:attrNameLst>
                                      </p:cBhvr>
                                      <p:tavLst>
                                        <p:tav tm="0">
                                          <p:val>
                                            <p:fltVal val="0"/>
                                          </p:val>
                                        </p:tav>
                                        <p:tav tm="100000">
                                          <p:val>
                                            <p:strVal val="#ppt_w"/>
                                          </p:val>
                                        </p:tav>
                                      </p:tavLst>
                                    </p:anim>
                                    <p:anim calcmode="lin" valueType="num">
                                      <p:cBhvr>
                                        <p:cTn id="80" dur="500" fill="hold"/>
                                        <p:tgtEl>
                                          <p:spTgt spid="2">
                                            <p:graphicEl>
                                              <a:dgm id="{204C1931-1163-4A19-ACB3-C7EDAF0B2200}"/>
                                            </p:graphicEl>
                                          </p:spTgt>
                                        </p:tgtEl>
                                        <p:attrNameLst>
                                          <p:attrName>ppt_h</p:attrName>
                                        </p:attrNameLst>
                                      </p:cBhvr>
                                      <p:tavLst>
                                        <p:tav tm="0">
                                          <p:val>
                                            <p:fltVal val="0"/>
                                          </p:val>
                                        </p:tav>
                                        <p:tav tm="100000">
                                          <p:val>
                                            <p:strVal val="#ppt_h"/>
                                          </p:val>
                                        </p:tav>
                                      </p:tavLst>
                                    </p:anim>
                                    <p:animEffect transition="in" filter="fade">
                                      <p:cBhvr>
                                        <p:cTn id="81" dur="500"/>
                                        <p:tgtEl>
                                          <p:spTgt spid="2">
                                            <p:graphicEl>
                                              <a:dgm id="{204C1931-1163-4A19-ACB3-C7EDAF0B2200}"/>
                                            </p:graphicEl>
                                          </p:spTgt>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2">
                                            <p:graphicEl>
                                              <a:dgm id="{769C8843-A26B-4E8D-8C1F-B9AADC3030BE}"/>
                                            </p:graphicEl>
                                          </p:spTgt>
                                        </p:tgtEl>
                                        <p:attrNameLst>
                                          <p:attrName>style.visibility</p:attrName>
                                        </p:attrNameLst>
                                      </p:cBhvr>
                                      <p:to>
                                        <p:strVal val="visible"/>
                                      </p:to>
                                    </p:set>
                                    <p:anim calcmode="lin" valueType="num">
                                      <p:cBhvr>
                                        <p:cTn id="84" dur="500" fill="hold"/>
                                        <p:tgtEl>
                                          <p:spTgt spid="2">
                                            <p:graphicEl>
                                              <a:dgm id="{769C8843-A26B-4E8D-8C1F-B9AADC3030BE}"/>
                                            </p:graphicEl>
                                          </p:spTgt>
                                        </p:tgtEl>
                                        <p:attrNameLst>
                                          <p:attrName>ppt_w</p:attrName>
                                        </p:attrNameLst>
                                      </p:cBhvr>
                                      <p:tavLst>
                                        <p:tav tm="0">
                                          <p:val>
                                            <p:fltVal val="0"/>
                                          </p:val>
                                        </p:tav>
                                        <p:tav tm="100000">
                                          <p:val>
                                            <p:strVal val="#ppt_w"/>
                                          </p:val>
                                        </p:tav>
                                      </p:tavLst>
                                    </p:anim>
                                    <p:anim calcmode="lin" valueType="num">
                                      <p:cBhvr>
                                        <p:cTn id="85" dur="500" fill="hold"/>
                                        <p:tgtEl>
                                          <p:spTgt spid="2">
                                            <p:graphicEl>
                                              <a:dgm id="{769C8843-A26B-4E8D-8C1F-B9AADC3030BE}"/>
                                            </p:graphicEl>
                                          </p:spTgt>
                                        </p:tgtEl>
                                        <p:attrNameLst>
                                          <p:attrName>ppt_h</p:attrName>
                                        </p:attrNameLst>
                                      </p:cBhvr>
                                      <p:tavLst>
                                        <p:tav tm="0">
                                          <p:val>
                                            <p:fltVal val="0"/>
                                          </p:val>
                                        </p:tav>
                                        <p:tav tm="100000">
                                          <p:val>
                                            <p:strVal val="#ppt_h"/>
                                          </p:val>
                                        </p:tav>
                                      </p:tavLst>
                                    </p:anim>
                                    <p:animEffect transition="in" filter="fade">
                                      <p:cBhvr>
                                        <p:cTn id="86" dur="500"/>
                                        <p:tgtEl>
                                          <p:spTgt spid="2">
                                            <p:graphicEl>
                                              <a:dgm id="{769C8843-A26B-4E8D-8C1F-B9AADC3030BE}"/>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2">
                                            <p:graphicEl>
                                              <a:dgm id="{C2AF40B5-688C-4275-837A-2D02FC3D36B4}"/>
                                            </p:graphicEl>
                                          </p:spTgt>
                                        </p:tgtEl>
                                        <p:attrNameLst>
                                          <p:attrName>style.visibility</p:attrName>
                                        </p:attrNameLst>
                                      </p:cBhvr>
                                      <p:to>
                                        <p:strVal val="visible"/>
                                      </p:to>
                                    </p:set>
                                    <p:anim calcmode="lin" valueType="num">
                                      <p:cBhvr>
                                        <p:cTn id="91" dur="500" fill="hold"/>
                                        <p:tgtEl>
                                          <p:spTgt spid="2">
                                            <p:graphicEl>
                                              <a:dgm id="{C2AF40B5-688C-4275-837A-2D02FC3D36B4}"/>
                                            </p:graphicEl>
                                          </p:spTgt>
                                        </p:tgtEl>
                                        <p:attrNameLst>
                                          <p:attrName>ppt_w</p:attrName>
                                        </p:attrNameLst>
                                      </p:cBhvr>
                                      <p:tavLst>
                                        <p:tav tm="0">
                                          <p:val>
                                            <p:fltVal val="0"/>
                                          </p:val>
                                        </p:tav>
                                        <p:tav tm="100000">
                                          <p:val>
                                            <p:strVal val="#ppt_w"/>
                                          </p:val>
                                        </p:tav>
                                      </p:tavLst>
                                    </p:anim>
                                    <p:anim calcmode="lin" valueType="num">
                                      <p:cBhvr>
                                        <p:cTn id="92" dur="500" fill="hold"/>
                                        <p:tgtEl>
                                          <p:spTgt spid="2">
                                            <p:graphicEl>
                                              <a:dgm id="{C2AF40B5-688C-4275-837A-2D02FC3D36B4}"/>
                                            </p:graphicEl>
                                          </p:spTgt>
                                        </p:tgtEl>
                                        <p:attrNameLst>
                                          <p:attrName>ppt_h</p:attrName>
                                        </p:attrNameLst>
                                      </p:cBhvr>
                                      <p:tavLst>
                                        <p:tav tm="0">
                                          <p:val>
                                            <p:fltVal val="0"/>
                                          </p:val>
                                        </p:tav>
                                        <p:tav tm="100000">
                                          <p:val>
                                            <p:strVal val="#ppt_h"/>
                                          </p:val>
                                        </p:tav>
                                      </p:tavLst>
                                    </p:anim>
                                    <p:animEffect transition="in" filter="fade">
                                      <p:cBhvr>
                                        <p:cTn id="93" dur="500"/>
                                        <p:tgtEl>
                                          <p:spTgt spid="2">
                                            <p:graphicEl>
                                              <a:dgm id="{C2AF40B5-688C-4275-837A-2D02FC3D36B4}"/>
                                            </p:graphicEl>
                                          </p:spTgt>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2">
                                            <p:graphicEl>
                                              <a:dgm id="{1C5AF5FD-DB95-47C3-A01B-1517888C5ECE}"/>
                                            </p:graphicEl>
                                          </p:spTgt>
                                        </p:tgtEl>
                                        <p:attrNameLst>
                                          <p:attrName>style.visibility</p:attrName>
                                        </p:attrNameLst>
                                      </p:cBhvr>
                                      <p:to>
                                        <p:strVal val="visible"/>
                                      </p:to>
                                    </p:set>
                                    <p:anim calcmode="lin" valueType="num">
                                      <p:cBhvr>
                                        <p:cTn id="98" dur="500" fill="hold"/>
                                        <p:tgtEl>
                                          <p:spTgt spid="2">
                                            <p:graphicEl>
                                              <a:dgm id="{1C5AF5FD-DB95-47C3-A01B-1517888C5ECE}"/>
                                            </p:graphicEl>
                                          </p:spTgt>
                                        </p:tgtEl>
                                        <p:attrNameLst>
                                          <p:attrName>ppt_w</p:attrName>
                                        </p:attrNameLst>
                                      </p:cBhvr>
                                      <p:tavLst>
                                        <p:tav tm="0">
                                          <p:val>
                                            <p:fltVal val="0"/>
                                          </p:val>
                                        </p:tav>
                                        <p:tav tm="100000">
                                          <p:val>
                                            <p:strVal val="#ppt_w"/>
                                          </p:val>
                                        </p:tav>
                                      </p:tavLst>
                                    </p:anim>
                                    <p:anim calcmode="lin" valueType="num">
                                      <p:cBhvr>
                                        <p:cTn id="99" dur="500" fill="hold"/>
                                        <p:tgtEl>
                                          <p:spTgt spid="2">
                                            <p:graphicEl>
                                              <a:dgm id="{1C5AF5FD-DB95-47C3-A01B-1517888C5ECE}"/>
                                            </p:graphicEl>
                                          </p:spTgt>
                                        </p:tgtEl>
                                        <p:attrNameLst>
                                          <p:attrName>ppt_h</p:attrName>
                                        </p:attrNameLst>
                                      </p:cBhvr>
                                      <p:tavLst>
                                        <p:tav tm="0">
                                          <p:val>
                                            <p:fltVal val="0"/>
                                          </p:val>
                                        </p:tav>
                                        <p:tav tm="100000">
                                          <p:val>
                                            <p:strVal val="#ppt_h"/>
                                          </p:val>
                                        </p:tav>
                                      </p:tavLst>
                                    </p:anim>
                                    <p:animEffect transition="in" filter="fade">
                                      <p:cBhvr>
                                        <p:cTn id="100" dur="500"/>
                                        <p:tgtEl>
                                          <p:spTgt spid="2">
                                            <p:graphicEl>
                                              <a:dgm id="{1C5AF5FD-DB95-47C3-A01B-1517888C5ECE}"/>
                                            </p:graphicEl>
                                          </p:spTgt>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2">
                                            <p:graphicEl>
                                              <a:dgm id="{8619E129-E0F9-474A-A78C-02FA87028269}"/>
                                            </p:graphicEl>
                                          </p:spTgt>
                                        </p:tgtEl>
                                        <p:attrNameLst>
                                          <p:attrName>style.visibility</p:attrName>
                                        </p:attrNameLst>
                                      </p:cBhvr>
                                      <p:to>
                                        <p:strVal val="visible"/>
                                      </p:to>
                                    </p:set>
                                    <p:anim calcmode="lin" valueType="num">
                                      <p:cBhvr>
                                        <p:cTn id="103" dur="500" fill="hold"/>
                                        <p:tgtEl>
                                          <p:spTgt spid="2">
                                            <p:graphicEl>
                                              <a:dgm id="{8619E129-E0F9-474A-A78C-02FA87028269}"/>
                                            </p:graphicEl>
                                          </p:spTgt>
                                        </p:tgtEl>
                                        <p:attrNameLst>
                                          <p:attrName>ppt_w</p:attrName>
                                        </p:attrNameLst>
                                      </p:cBhvr>
                                      <p:tavLst>
                                        <p:tav tm="0">
                                          <p:val>
                                            <p:fltVal val="0"/>
                                          </p:val>
                                        </p:tav>
                                        <p:tav tm="100000">
                                          <p:val>
                                            <p:strVal val="#ppt_w"/>
                                          </p:val>
                                        </p:tav>
                                      </p:tavLst>
                                    </p:anim>
                                    <p:anim calcmode="lin" valueType="num">
                                      <p:cBhvr>
                                        <p:cTn id="104" dur="500" fill="hold"/>
                                        <p:tgtEl>
                                          <p:spTgt spid="2">
                                            <p:graphicEl>
                                              <a:dgm id="{8619E129-E0F9-474A-A78C-02FA87028269}"/>
                                            </p:graphicEl>
                                          </p:spTgt>
                                        </p:tgtEl>
                                        <p:attrNameLst>
                                          <p:attrName>ppt_h</p:attrName>
                                        </p:attrNameLst>
                                      </p:cBhvr>
                                      <p:tavLst>
                                        <p:tav tm="0">
                                          <p:val>
                                            <p:fltVal val="0"/>
                                          </p:val>
                                        </p:tav>
                                        <p:tav tm="100000">
                                          <p:val>
                                            <p:strVal val="#ppt_h"/>
                                          </p:val>
                                        </p:tav>
                                      </p:tavLst>
                                    </p:anim>
                                    <p:animEffect transition="in" filter="fade">
                                      <p:cBhvr>
                                        <p:cTn id="105" dur="500"/>
                                        <p:tgtEl>
                                          <p:spTgt spid="2">
                                            <p:graphicEl>
                                              <a:dgm id="{8619E129-E0F9-474A-A78C-02FA87028269}"/>
                                            </p:graphicEl>
                                          </p:spTgt>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2">
                                            <p:graphicEl>
                                              <a:dgm id="{B0AE047E-FFA5-49D7-8081-C986E9A33B46}"/>
                                            </p:graphicEl>
                                          </p:spTgt>
                                        </p:tgtEl>
                                        <p:attrNameLst>
                                          <p:attrName>style.visibility</p:attrName>
                                        </p:attrNameLst>
                                      </p:cBhvr>
                                      <p:to>
                                        <p:strVal val="visible"/>
                                      </p:to>
                                    </p:set>
                                    <p:anim calcmode="lin" valueType="num">
                                      <p:cBhvr>
                                        <p:cTn id="108" dur="500" fill="hold"/>
                                        <p:tgtEl>
                                          <p:spTgt spid="2">
                                            <p:graphicEl>
                                              <a:dgm id="{B0AE047E-FFA5-49D7-8081-C986E9A33B46}"/>
                                            </p:graphicEl>
                                          </p:spTgt>
                                        </p:tgtEl>
                                        <p:attrNameLst>
                                          <p:attrName>ppt_w</p:attrName>
                                        </p:attrNameLst>
                                      </p:cBhvr>
                                      <p:tavLst>
                                        <p:tav tm="0">
                                          <p:val>
                                            <p:fltVal val="0"/>
                                          </p:val>
                                        </p:tav>
                                        <p:tav tm="100000">
                                          <p:val>
                                            <p:strVal val="#ppt_w"/>
                                          </p:val>
                                        </p:tav>
                                      </p:tavLst>
                                    </p:anim>
                                    <p:anim calcmode="lin" valueType="num">
                                      <p:cBhvr>
                                        <p:cTn id="109" dur="500" fill="hold"/>
                                        <p:tgtEl>
                                          <p:spTgt spid="2">
                                            <p:graphicEl>
                                              <a:dgm id="{B0AE047E-FFA5-49D7-8081-C986E9A33B46}"/>
                                            </p:graphicEl>
                                          </p:spTgt>
                                        </p:tgtEl>
                                        <p:attrNameLst>
                                          <p:attrName>ppt_h</p:attrName>
                                        </p:attrNameLst>
                                      </p:cBhvr>
                                      <p:tavLst>
                                        <p:tav tm="0">
                                          <p:val>
                                            <p:fltVal val="0"/>
                                          </p:val>
                                        </p:tav>
                                        <p:tav tm="100000">
                                          <p:val>
                                            <p:strVal val="#ppt_h"/>
                                          </p:val>
                                        </p:tav>
                                      </p:tavLst>
                                    </p:anim>
                                    <p:animEffect transition="in" filter="fade">
                                      <p:cBhvr>
                                        <p:cTn id="110" dur="500"/>
                                        <p:tgtEl>
                                          <p:spTgt spid="2">
                                            <p:graphicEl>
                                              <a:dgm id="{B0AE047E-FFA5-49D7-8081-C986E9A33B46}"/>
                                            </p:graphicEl>
                                          </p:spTgt>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2">
                                            <p:graphicEl>
                                              <a:dgm id="{992ED269-583F-46C7-866E-E53B6C3E9322}"/>
                                            </p:graphicEl>
                                          </p:spTgt>
                                        </p:tgtEl>
                                        <p:attrNameLst>
                                          <p:attrName>style.visibility</p:attrName>
                                        </p:attrNameLst>
                                      </p:cBhvr>
                                      <p:to>
                                        <p:strVal val="visible"/>
                                      </p:to>
                                    </p:set>
                                    <p:anim calcmode="lin" valueType="num">
                                      <p:cBhvr>
                                        <p:cTn id="115" dur="500" fill="hold"/>
                                        <p:tgtEl>
                                          <p:spTgt spid="2">
                                            <p:graphicEl>
                                              <a:dgm id="{992ED269-583F-46C7-866E-E53B6C3E9322}"/>
                                            </p:graphicEl>
                                          </p:spTgt>
                                        </p:tgtEl>
                                        <p:attrNameLst>
                                          <p:attrName>ppt_w</p:attrName>
                                        </p:attrNameLst>
                                      </p:cBhvr>
                                      <p:tavLst>
                                        <p:tav tm="0">
                                          <p:val>
                                            <p:fltVal val="0"/>
                                          </p:val>
                                        </p:tav>
                                        <p:tav tm="100000">
                                          <p:val>
                                            <p:strVal val="#ppt_w"/>
                                          </p:val>
                                        </p:tav>
                                      </p:tavLst>
                                    </p:anim>
                                    <p:anim calcmode="lin" valueType="num">
                                      <p:cBhvr>
                                        <p:cTn id="116" dur="500" fill="hold"/>
                                        <p:tgtEl>
                                          <p:spTgt spid="2">
                                            <p:graphicEl>
                                              <a:dgm id="{992ED269-583F-46C7-866E-E53B6C3E9322}"/>
                                            </p:graphicEl>
                                          </p:spTgt>
                                        </p:tgtEl>
                                        <p:attrNameLst>
                                          <p:attrName>ppt_h</p:attrName>
                                        </p:attrNameLst>
                                      </p:cBhvr>
                                      <p:tavLst>
                                        <p:tav tm="0">
                                          <p:val>
                                            <p:fltVal val="0"/>
                                          </p:val>
                                        </p:tav>
                                        <p:tav tm="100000">
                                          <p:val>
                                            <p:strVal val="#ppt_h"/>
                                          </p:val>
                                        </p:tav>
                                      </p:tavLst>
                                    </p:anim>
                                    <p:animEffect transition="in" filter="fade">
                                      <p:cBhvr>
                                        <p:cTn id="117" dur="500"/>
                                        <p:tgtEl>
                                          <p:spTgt spid="2">
                                            <p:graphicEl>
                                              <a:dgm id="{992ED269-583F-46C7-866E-E53B6C3E9322}"/>
                                            </p:graphic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37" fill="hold" grpId="0" nodeType="clickEffect">
                                  <p:stCondLst>
                                    <p:cond delay="0"/>
                                  </p:stCondLst>
                                  <p:childTnLst>
                                    <p:set>
                                      <p:cBhvr>
                                        <p:cTn id="121" dur="1" fill="hold">
                                          <p:stCondLst>
                                            <p:cond delay="0"/>
                                          </p:stCondLst>
                                        </p:cTn>
                                        <p:tgtEl>
                                          <p:spTgt spid="8"/>
                                        </p:tgtEl>
                                        <p:attrNameLst>
                                          <p:attrName>style.visibility</p:attrName>
                                        </p:attrNameLst>
                                      </p:cBhvr>
                                      <p:to>
                                        <p:strVal val="visible"/>
                                      </p:to>
                                    </p:set>
                                    <p:animEffect transition="in" filter="barn(outVertical)">
                                      <p:cBhvr>
                                        <p:cTn id="1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Graphic spid="2" grpId="0">
        <p:bldSub>
          <a:bldDgm bld="one"/>
        </p:bldSub>
      </p:bldGraphic>
      <p:bldP spid="10"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86298D7-09A0-644D-FFF7-86E584ECCDD9}"/>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EBAA07C-EB44-58E3-34CF-869858BFBCDC}"/>
              </a:ext>
            </a:extLst>
          </p:cNvPr>
          <p:cNvSpPr txBox="1"/>
          <p:nvPr/>
        </p:nvSpPr>
        <p:spPr>
          <a:xfrm>
            <a:off x="2609017" y="1121437"/>
            <a:ext cx="7205662" cy="4154984"/>
          </a:xfrm>
          <a:prstGeom prst="rect">
            <a:avLst/>
          </a:prstGeom>
          <a:noFill/>
        </p:spPr>
        <p:txBody>
          <a:bodyPr wrap="square">
            <a:spAutoFit/>
          </a:bodyPr>
          <a:lstStyle/>
          <a:p>
            <a:pPr>
              <a:spcBef>
                <a:spcPts val="600"/>
              </a:spcBef>
            </a:pPr>
            <a:r>
              <a:rPr lang="es-ES" sz="2400" b="1" dirty="0">
                <a:latin typeface="Constantia" panose="02030602050306030303" pitchFamily="18" charset="0"/>
              </a:rPr>
              <a:t>“Cualquiera que sea el progreso intelectual de un hombre, no debe pensar por un momento que no necesita escudriñar cabal y continuamente las Escrituras para obtener mayor luz. Como pueblo somos llamados individualmente a ser estudiantes de la profecía. Debemos velar con fervor para notar cualquier rayo de luz que Dios nos presente. Debemos discernir los primeros reflejos de la verdad; por medio del estudio acompañado de oración, podremos obtener luz más clara, para comunicarla a otros”</a:t>
            </a:r>
          </a:p>
        </p:txBody>
      </p:sp>
      <p:sp>
        <p:nvSpPr>
          <p:cNvPr id="4" name="CuadroTexto 3">
            <a:extLst>
              <a:ext uri="{FF2B5EF4-FFF2-40B4-BE49-F238E27FC236}">
                <a16:creationId xmlns:a16="http://schemas.microsoft.com/office/drawing/2014/main" id="{C9B0C446-8B35-345B-28B7-4819DC4C95C4}"/>
              </a:ext>
            </a:extLst>
          </p:cNvPr>
          <p:cNvSpPr txBox="1"/>
          <p:nvPr/>
        </p:nvSpPr>
        <p:spPr>
          <a:xfrm>
            <a:off x="4419679" y="5905703"/>
            <a:ext cx="5012206" cy="338554"/>
          </a:xfrm>
          <a:prstGeom prst="rect">
            <a:avLst/>
          </a:prstGeom>
          <a:noFill/>
        </p:spPr>
        <p:txBody>
          <a:bodyPr wrap="none" rtlCol="0">
            <a:spAutoFit/>
          </a:bodyPr>
          <a:lstStyle/>
          <a:p>
            <a:pPr algn="r"/>
            <a:r>
              <a:rPr lang="es-ES" sz="1600" b="1" dirty="0"/>
              <a:t>E. G. W. (Testimonios para la iglesia, tomo 5, pg. 663)</a:t>
            </a:r>
          </a:p>
        </p:txBody>
      </p:sp>
    </p:spTree>
    <p:extLst>
      <p:ext uri="{BB962C8B-B14F-4D97-AF65-F5344CB8AC3E}">
        <p14:creationId xmlns:p14="http://schemas.microsoft.com/office/powerpoint/2010/main" val="785027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7">
      <a:dk1>
        <a:srgbClr val="000000"/>
      </a:dk1>
      <a:lt1>
        <a:sysClr val="window" lastClr="FFFFFF"/>
      </a:lt1>
      <a:dk2>
        <a:srgbClr val="5E5E5E"/>
      </a:dk2>
      <a:lt2>
        <a:srgbClr val="DDDDDD"/>
      </a:lt2>
      <a:accent1>
        <a:srgbClr val="CE145B"/>
      </a:accent1>
      <a:accent2>
        <a:srgbClr val="92D050"/>
      </a:accent2>
      <a:accent3>
        <a:srgbClr val="FFFF66"/>
      </a:accent3>
      <a:accent4>
        <a:srgbClr val="33CCCC"/>
      </a:accent4>
      <a:accent5>
        <a:srgbClr val="9F07C9"/>
      </a:accent5>
      <a:accent6>
        <a:srgbClr val="5415F1"/>
      </a:accent6>
      <a:hlink>
        <a:srgbClr val="EF07DE"/>
      </a:hlink>
      <a:folHlink>
        <a:srgbClr val="B2B2B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359</TotalTime>
  <Words>1375</Words>
  <Application>Microsoft Office PowerPoint</Application>
  <PresentationFormat>Panorámica</PresentationFormat>
  <Paragraphs>57</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Aptos Display</vt:lpstr>
      <vt:lpstr>Aptos</vt:lpstr>
      <vt:lpstr>Comic Sans MS</vt:lpstr>
      <vt:lpstr>Arial</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Raúl Medina</cp:lastModifiedBy>
  <cp:revision>57</cp:revision>
  <dcterms:created xsi:type="dcterms:W3CDTF">2025-03-15T15:51:04Z</dcterms:created>
  <dcterms:modified xsi:type="dcterms:W3CDTF">2025-03-30T04:21:42Z</dcterms:modified>
</cp:coreProperties>
</file>