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59" r:id="rId7"/>
    <p:sldId id="261" r:id="rId8"/>
    <p:sldId id="260" r:id="rId9"/>
    <p:sldId id="294" r:id="rId10"/>
    <p:sldId id="264" r:id="rId11"/>
    <p:sldId id="263" r:id="rId12"/>
    <p:sldId id="290" r:id="rId13"/>
    <p:sldId id="29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5F"/>
    <a:srgbClr val="C14D74"/>
    <a:srgbClr val="765A00"/>
    <a:srgbClr val="FEE687"/>
    <a:srgbClr val="7E6000"/>
    <a:srgbClr val="FFF5D5"/>
    <a:srgbClr val="A0795E"/>
    <a:srgbClr val="907340"/>
    <a:srgbClr val="B49358"/>
    <a:srgbClr val="D2B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C3DAA-FFA5-4A02-96F0-8865F097CD87}" type="doc">
      <dgm:prSet loTypeId="urn:microsoft.com/office/officeart/2008/layout/PictureStrips" loCatId="picture" qsTypeId="urn:microsoft.com/office/officeart/2005/8/quickstyle/3d1" qsCatId="3D" csTypeId="urn:microsoft.com/office/officeart/2005/8/colors/colorful1" csCatId="colorful" phldr="1"/>
      <dgm:spPr/>
      <dgm:t>
        <a:bodyPr/>
        <a:lstStyle/>
        <a:p>
          <a:endParaRPr lang="es-ES"/>
        </a:p>
      </dgm:t>
    </dgm:pt>
    <dgm:pt modelId="{00CBEBE6-6001-4EB3-B2D4-003ECFAF17E2}">
      <dgm:prSet custT="1">
        <dgm:style>
          <a:lnRef idx="2">
            <a:schemeClr val="accent3">
              <a:shade val="15000"/>
            </a:schemeClr>
          </a:lnRef>
          <a:fillRef idx="1">
            <a:schemeClr val="accent3"/>
          </a:fillRef>
          <a:effectRef idx="0">
            <a:schemeClr val="accent3"/>
          </a:effectRef>
          <a:fontRef idx="minor">
            <a:schemeClr val="lt1"/>
          </a:fontRef>
        </dgm:style>
      </dgm:prSet>
      <dgm:spPr>
        <a:scene3d>
          <a:camera prst="orthographicFront"/>
          <a:lightRig rig="flat" dir="t"/>
        </a:scene3d>
        <a:sp3d extrusionH="12700">
          <a:bevelT w="114300" prst="artDeco"/>
        </a:sp3d>
      </dgm:spPr>
      <dgm:t>
        <a:bodyPr/>
        <a:lstStyle/>
        <a:p>
          <a:r>
            <a:rPr lang="es-ES" sz="2000" b="1" dirty="0"/>
            <a:t>Durante un concilio de seres celestiales, Satanás se presenta entre ellos (Job 1:6-7)</a:t>
          </a:r>
          <a:endParaRPr lang="es-ES" sz="2000" dirty="0"/>
        </a:p>
      </dgm:t>
    </dgm:pt>
    <dgm:pt modelId="{47F61393-38B7-43B1-80CB-17ABC1B3628D}" type="parTrans" cxnId="{251B9891-25B0-49AC-8D02-90878DAC3507}">
      <dgm:prSet/>
      <dgm:spPr/>
      <dgm:t>
        <a:bodyPr/>
        <a:lstStyle/>
        <a:p>
          <a:endParaRPr lang="es-ES" sz="2000"/>
        </a:p>
      </dgm:t>
    </dgm:pt>
    <dgm:pt modelId="{5EA0EB03-285C-48AA-B641-0EC54AE082F8}" type="sibTrans" cxnId="{251B9891-25B0-49AC-8D02-90878DAC3507}">
      <dgm:prSet/>
      <dgm:spPr/>
      <dgm:t>
        <a:bodyPr/>
        <a:lstStyle/>
        <a:p>
          <a:endParaRPr lang="es-ES" sz="2000"/>
        </a:p>
      </dgm:t>
    </dgm:pt>
    <dgm:pt modelId="{AB24E7AA-98B0-46EF-B68A-B6D0DB2129B0}">
      <dgm:prSet custT="1">
        <dgm:style>
          <a:lnRef idx="2">
            <a:schemeClr val="accent4">
              <a:shade val="15000"/>
            </a:schemeClr>
          </a:lnRef>
          <a:fillRef idx="1">
            <a:schemeClr val="accent4"/>
          </a:fillRef>
          <a:effectRef idx="0">
            <a:schemeClr val="accent4"/>
          </a:effectRef>
          <a:fontRef idx="minor">
            <a:schemeClr val="lt1"/>
          </a:fontRef>
        </dgm:style>
      </dgm:prSet>
      <dgm:spPr>
        <a:ln>
          <a:solidFill>
            <a:schemeClr val="accent4">
              <a:lumMod val="50000"/>
            </a:schemeClr>
          </a:solidFill>
        </a:ln>
        <a:scene3d>
          <a:camera prst="orthographicFront"/>
          <a:lightRig rig="flat" dir="t"/>
        </a:scene3d>
        <a:sp3d extrusionH="12700">
          <a:bevelT w="114300" prst="artDeco"/>
        </a:sp3d>
      </dgm:spPr>
      <dgm:t>
        <a:bodyPr/>
        <a:lstStyle/>
        <a:p>
          <a:r>
            <a:rPr lang="es-ES" sz="2000" b="1" dirty="0"/>
            <a:t>Ante las acusaciones públicas que Satanás había hecho contra Dios, Él le señala el caso de Job (Job. 1:8)</a:t>
          </a:r>
          <a:endParaRPr lang="es-ES" sz="2000" dirty="0"/>
        </a:p>
      </dgm:t>
    </dgm:pt>
    <dgm:pt modelId="{5A8D2606-1611-4A40-ADBE-9241519373B6}" type="parTrans" cxnId="{6913CD4B-BD88-4287-9B7F-79E44C146D29}">
      <dgm:prSet/>
      <dgm:spPr/>
      <dgm:t>
        <a:bodyPr/>
        <a:lstStyle/>
        <a:p>
          <a:endParaRPr lang="es-ES" sz="2000"/>
        </a:p>
      </dgm:t>
    </dgm:pt>
    <dgm:pt modelId="{7E647759-2561-41E9-BD63-B68E2E28A500}" type="sibTrans" cxnId="{6913CD4B-BD88-4287-9B7F-79E44C146D29}">
      <dgm:prSet/>
      <dgm:spPr/>
      <dgm:t>
        <a:bodyPr/>
        <a:lstStyle/>
        <a:p>
          <a:endParaRPr lang="es-ES" sz="2000"/>
        </a:p>
      </dgm:t>
    </dgm:pt>
    <dgm:pt modelId="{7F5813A6-5764-4412-88F9-C214909C1399}">
      <dgm:prSet custT="1">
        <dgm:style>
          <a:lnRef idx="2">
            <a:schemeClr val="accent5">
              <a:shade val="15000"/>
            </a:schemeClr>
          </a:lnRef>
          <a:fillRef idx="1">
            <a:schemeClr val="accent5"/>
          </a:fillRef>
          <a:effectRef idx="0">
            <a:schemeClr val="accent5"/>
          </a:effectRef>
          <a:fontRef idx="minor">
            <a:schemeClr val="lt1"/>
          </a:fontRef>
        </dgm:style>
      </dgm:prSet>
      <dgm:spPr>
        <a:solidFill>
          <a:schemeClr val="accent5">
            <a:lumMod val="40000"/>
            <a:lumOff val="60000"/>
          </a:schemeClr>
        </a:solidFill>
        <a:ln>
          <a:solidFill>
            <a:schemeClr val="accent5">
              <a:lumMod val="50000"/>
            </a:schemeClr>
          </a:solidFill>
        </a:ln>
        <a:scene3d>
          <a:camera prst="orthographicFront"/>
          <a:lightRig rig="flat" dir="t"/>
        </a:scene3d>
        <a:sp3d extrusionH="12700">
          <a:bevelT w="114300" prst="artDeco"/>
        </a:sp3d>
      </dgm:spPr>
      <dgm:t>
        <a:bodyPr/>
        <a:lstStyle/>
        <a:p>
          <a:r>
            <a:rPr lang="es-ES" sz="2000" b="1" dirty="0"/>
            <a:t>Satanás mantiene sus acusaciones, alegando una injusta protección hacia Job (Job. 1:9-11)</a:t>
          </a:r>
          <a:endParaRPr lang="es-ES" sz="2000" dirty="0"/>
        </a:p>
      </dgm:t>
    </dgm:pt>
    <dgm:pt modelId="{5A1A6B97-2A72-4696-8F8A-BBDB5C4FAD65}" type="parTrans" cxnId="{94101716-8B06-4B9E-B730-C7BEF201F20B}">
      <dgm:prSet/>
      <dgm:spPr/>
      <dgm:t>
        <a:bodyPr/>
        <a:lstStyle/>
        <a:p>
          <a:endParaRPr lang="es-ES" sz="2000"/>
        </a:p>
      </dgm:t>
    </dgm:pt>
    <dgm:pt modelId="{5BCE6F2C-C050-4BDB-AF12-92F4578A7AE6}" type="sibTrans" cxnId="{94101716-8B06-4B9E-B730-C7BEF201F20B}">
      <dgm:prSet/>
      <dgm:spPr/>
      <dgm:t>
        <a:bodyPr/>
        <a:lstStyle/>
        <a:p>
          <a:endParaRPr lang="es-ES" sz="2000"/>
        </a:p>
      </dgm:t>
    </dgm:pt>
    <dgm:pt modelId="{B19E74DA-D55E-492D-A4E3-337B96B31271}">
      <dgm:prSet custT="1">
        <dgm:style>
          <a:lnRef idx="2">
            <a:schemeClr val="accent6">
              <a:shade val="15000"/>
            </a:schemeClr>
          </a:lnRef>
          <a:fillRef idx="1">
            <a:schemeClr val="accent6"/>
          </a:fillRef>
          <a:effectRef idx="0">
            <a:schemeClr val="accent6"/>
          </a:effectRef>
          <a:fontRef idx="minor">
            <a:schemeClr val="lt1"/>
          </a:fontRef>
        </dgm:style>
      </dgm:prSet>
      <dgm:spPr>
        <a:solidFill>
          <a:srgbClr val="FFC000"/>
        </a:solidFill>
        <a:ln>
          <a:solidFill>
            <a:srgbClr val="964437"/>
          </a:solidFill>
        </a:ln>
        <a:scene3d>
          <a:camera prst="orthographicFront"/>
          <a:lightRig rig="flat" dir="t"/>
        </a:scene3d>
        <a:sp3d extrusionH="12700">
          <a:bevelT w="114300" prst="artDeco"/>
        </a:sp3d>
      </dgm:spPr>
      <dgm:t>
        <a:bodyPr/>
        <a:lstStyle/>
        <a:p>
          <a:r>
            <a:rPr lang="es-ES" sz="2000" b="1" dirty="0"/>
            <a:t>Dios le permite atacar las posesiones de Job, pero no a su persona (Job. 1:12)</a:t>
          </a:r>
          <a:endParaRPr lang="es-ES" sz="2000" dirty="0"/>
        </a:p>
      </dgm:t>
    </dgm:pt>
    <dgm:pt modelId="{4F79668E-9EEE-4298-8296-CF931D407445}" type="parTrans" cxnId="{A48B3364-F20A-4E93-8DE4-570ECB88A411}">
      <dgm:prSet/>
      <dgm:spPr/>
      <dgm:t>
        <a:bodyPr/>
        <a:lstStyle/>
        <a:p>
          <a:endParaRPr lang="es-ES" sz="2000"/>
        </a:p>
      </dgm:t>
    </dgm:pt>
    <dgm:pt modelId="{962312CC-05CF-4A71-9C76-40EE4E7FD3E4}" type="sibTrans" cxnId="{A48B3364-F20A-4E93-8DE4-570ECB88A411}">
      <dgm:prSet/>
      <dgm:spPr/>
      <dgm:t>
        <a:bodyPr/>
        <a:lstStyle/>
        <a:p>
          <a:endParaRPr lang="es-ES" sz="2000"/>
        </a:p>
      </dgm:t>
    </dgm:pt>
    <dgm:pt modelId="{E5B5BB99-90E4-4F29-8987-326F277DFA94}">
      <dgm:prSet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a:solidFill>
            <a:schemeClr val="accent1">
              <a:lumMod val="75000"/>
            </a:schemeClr>
          </a:solidFill>
        </a:ln>
        <a:scene3d>
          <a:camera prst="orthographicFront"/>
          <a:lightRig rig="flat" dir="t"/>
        </a:scene3d>
        <a:sp3d extrusionH="12700">
          <a:bevelT w="114300" prst="artDeco"/>
        </a:sp3d>
      </dgm:spPr>
      <dgm:t>
        <a:bodyPr/>
        <a:lstStyle/>
        <a:p>
          <a:r>
            <a:rPr lang="es-ES" sz="2000" b="1" dirty="0"/>
            <a:t>Ante la fidelidad de Job, Satanás insiste en mantener sus acusaciones contra Dios (Job. 2:4-5)</a:t>
          </a:r>
          <a:endParaRPr lang="es-ES" sz="2000" dirty="0"/>
        </a:p>
      </dgm:t>
    </dgm:pt>
    <dgm:pt modelId="{A7DA863A-BE4D-4FBA-8A03-FA22F9EACF50}" type="parTrans" cxnId="{4435E960-D72C-4B0F-929F-E0059840566C}">
      <dgm:prSet/>
      <dgm:spPr/>
      <dgm:t>
        <a:bodyPr/>
        <a:lstStyle/>
        <a:p>
          <a:endParaRPr lang="es-ES" sz="2000"/>
        </a:p>
      </dgm:t>
    </dgm:pt>
    <dgm:pt modelId="{440710C2-64EA-4C4F-BFC2-7A8222288A76}" type="sibTrans" cxnId="{4435E960-D72C-4B0F-929F-E0059840566C}">
      <dgm:prSet/>
      <dgm:spPr/>
      <dgm:t>
        <a:bodyPr/>
        <a:lstStyle/>
        <a:p>
          <a:endParaRPr lang="es-ES" sz="2000"/>
        </a:p>
      </dgm:t>
    </dgm:pt>
    <dgm:pt modelId="{E46D08E4-6EC5-49EB-A407-DCC1A150CF78}">
      <dgm:prSet custT="1">
        <dgm:style>
          <a:lnRef idx="2">
            <a:schemeClr val="accent2">
              <a:shade val="15000"/>
            </a:schemeClr>
          </a:lnRef>
          <a:fillRef idx="1">
            <a:schemeClr val="accent2"/>
          </a:fillRef>
          <a:effectRef idx="0">
            <a:schemeClr val="accent2"/>
          </a:effectRef>
          <a:fontRef idx="minor">
            <a:schemeClr val="lt1"/>
          </a:fontRef>
        </dgm:style>
      </dgm:prSet>
      <dgm:spPr>
        <a:solidFill>
          <a:schemeClr val="accent2">
            <a:lumMod val="60000"/>
            <a:lumOff val="40000"/>
          </a:schemeClr>
        </a:solidFill>
        <a:ln>
          <a:solidFill>
            <a:schemeClr val="accent2">
              <a:lumMod val="75000"/>
            </a:schemeClr>
          </a:solidFill>
        </a:ln>
        <a:scene3d>
          <a:camera prst="orthographicFront"/>
          <a:lightRig rig="flat" dir="t"/>
        </a:scene3d>
        <a:sp3d extrusionH="12700">
          <a:bevelT w="114300" prst="artDeco"/>
        </a:sp3d>
      </dgm:spPr>
      <dgm:t>
        <a:bodyPr/>
        <a:lstStyle/>
        <a:p>
          <a:r>
            <a:rPr lang="es-ES" sz="2000" b="1" dirty="0"/>
            <a:t>Dios le permite dañar físicamente a Job, pero no matarlo (Job. 2:6-7)</a:t>
          </a:r>
          <a:endParaRPr lang="es-ES" sz="2000" dirty="0"/>
        </a:p>
      </dgm:t>
    </dgm:pt>
    <dgm:pt modelId="{4C1687E2-7DA9-4388-AB66-8575C5A87DD8}" type="parTrans" cxnId="{58918374-64E2-46B0-BAB9-893E9948E48C}">
      <dgm:prSet/>
      <dgm:spPr/>
      <dgm:t>
        <a:bodyPr/>
        <a:lstStyle/>
        <a:p>
          <a:endParaRPr lang="es-ES" sz="2000"/>
        </a:p>
      </dgm:t>
    </dgm:pt>
    <dgm:pt modelId="{22DD6849-64C8-431D-BDF3-6DF7C1E09C62}" type="sibTrans" cxnId="{58918374-64E2-46B0-BAB9-893E9948E48C}">
      <dgm:prSet/>
      <dgm:spPr/>
      <dgm:t>
        <a:bodyPr/>
        <a:lstStyle/>
        <a:p>
          <a:endParaRPr lang="es-ES" sz="2000"/>
        </a:p>
      </dgm:t>
    </dgm:pt>
    <dgm:pt modelId="{330FE70F-E0E3-4483-B4B8-51505C494D52}" type="pres">
      <dgm:prSet presAssocID="{223C3DAA-FFA5-4A02-96F0-8865F097CD87}" presName="Name0" presStyleCnt="0">
        <dgm:presLayoutVars>
          <dgm:dir/>
          <dgm:resizeHandles val="exact"/>
        </dgm:presLayoutVars>
      </dgm:prSet>
      <dgm:spPr/>
    </dgm:pt>
    <dgm:pt modelId="{7514C656-DF10-439F-8B7F-3F11B785E8EA}" type="pres">
      <dgm:prSet presAssocID="{00CBEBE6-6001-4EB3-B2D4-003ECFAF17E2}" presName="composite" presStyleCnt="0"/>
      <dgm:spPr/>
    </dgm:pt>
    <dgm:pt modelId="{4AB4FE1C-6B6A-4355-92DB-1E68C226DCDB}" type="pres">
      <dgm:prSet presAssocID="{00CBEBE6-6001-4EB3-B2D4-003ECFAF17E2}" presName="rect1" presStyleLbl="trAlignAcc1" presStyleIdx="0" presStyleCnt="6" custScaleY="147937">
        <dgm:presLayoutVars>
          <dgm:bulletEnabled val="1"/>
        </dgm:presLayoutVars>
      </dgm:prSet>
      <dgm:spPr/>
    </dgm:pt>
    <dgm:pt modelId="{C31CAC7E-62AE-4DD8-ABC1-3B2CD526502F}" type="pres">
      <dgm:prSet presAssocID="{00CBEBE6-6001-4EB3-B2D4-003ECFAF17E2}" presName="rect2" presStyleLbl="fgImgPlace1" presStyleIdx="0" presStyleCnt="6"/>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t="1092"/>
          </a:stretch>
        </a:blipFill>
        <a:ln w="28575">
          <a:solidFill>
            <a:srgbClr val="817E00"/>
          </a:solidFill>
        </a:ln>
        <a:scene3d>
          <a:camera prst="orthographicFront"/>
          <a:lightRig rig="flat" dir="t"/>
        </a:scene3d>
        <a:sp3d z="127000" prstMaterial="plastic">
          <a:bevelT w="88900" h="88900" prst="artDeco"/>
          <a:bevelB w="88900" h="31750" prst="angle"/>
        </a:sp3d>
      </dgm:spPr>
    </dgm:pt>
    <dgm:pt modelId="{4E2CD47E-8E68-417C-B1E7-90E76796982F}" type="pres">
      <dgm:prSet presAssocID="{5EA0EB03-285C-48AA-B641-0EC54AE082F8}" presName="sibTrans" presStyleCnt="0"/>
      <dgm:spPr/>
    </dgm:pt>
    <dgm:pt modelId="{1F4CA9A6-1D52-4E1B-A610-F25B555A2781}" type="pres">
      <dgm:prSet presAssocID="{AB24E7AA-98B0-46EF-B68A-B6D0DB2129B0}" presName="composite" presStyleCnt="0"/>
      <dgm:spPr/>
    </dgm:pt>
    <dgm:pt modelId="{ED7696A4-394F-4E41-9FC3-38955C24D2DE}" type="pres">
      <dgm:prSet presAssocID="{AB24E7AA-98B0-46EF-B68A-B6D0DB2129B0}" presName="rect1" presStyleLbl="trAlignAcc1" presStyleIdx="1" presStyleCnt="6" custScaleY="147937">
        <dgm:presLayoutVars>
          <dgm:bulletEnabled val="1"/>
        </dgm:presLayoutVars>
      </dgm:prSet>
      <dgm:spPr/>
    </dgm:pt>
    <dgm:pt modelId="{95B27D70-7744-4011-BDAA-8201BEBC5408}" type="pres">
      <dgm:prSet presAssocID="{AB24E7AA-98B0-46EF-B68A-B6D0DB2129B0}" presName="rect2" presStyleLbl="fgImgPlace1" presStyleIdx="1" presStyleCnt="6"/>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t="1092"/>
          </a:stretch>
        </a:blipFill>
        <a:ln w="28575">
          <a:solidFill>
            <a:schemeClr val="accent4">
              <a:lumMod val="50000"/>
            </a:schemeClr>
          </a:solidFill>
        </a:ln>
        <a:scene3d>
          <a:camera prst="orthographicFront"/>
          <a:lightRig rig="flat" dir="t"/>
        </a:scene3d>
        <a:sp3d z="127000" prstMaterial="plastic">
          <a:bevelT w="88900" h="88900" prst="artDeco"/>
          <a:bevelB w="88900" h="31750" prst="angle"/>
        </a:sp3d>
      </dgm:spPr>
    </dgm:pt>
    <dgm:pt modelId="{72996164-6609-4DD0-BF42-F53E0508FBDC}" type="pres">
      <dgm:prSet presAssocID="{7E647759-2561-41E9-BD63-B68E2E28A500}" presName="sibTrans" presStyleCnt="0"/>
      <dgm:spPr/>
    </dgm:pt>
    <dgm:pt modelId="{221DBB68-F928-43EA-B81D-C3280E0BEAA0}" type="pres">
      <dgm:prSet presAssocID="{7F5813A6-5764-4412-88F9-C214909C1399}" presName="composite" presStyleCnt="0"/>
      <dgm:spPr/>
    </dgm:pt>
    <dgm:pt modelId="{567487B3-F573-4110-A86F-44B43770C47A}" type="pres">
      <dgm:prSet presAssocID="{7F5813A6-5764-4412-88F9-C214909C1399}" presName="rect1" presStyleLbl="trAlignAcc1" presStyleIdx="2" presStyleCnt="6" custScaleY="147937">
        <dgm:presLayoutVars>
          <dgm:bulletEnabled val="1"/>
        </dgm:presLayoutVars>
      </dgm:prSet>
      <dgm:spPr/>
    </dgm:pt>
    <dgm:pt modelId="{90289D40-4BE3-4C8D-9C1F-3DB98EE2F3B5}" type="pres">
      <dgm:prSet presAssocID="{7F5813A6-5764-4412-88F9-C214909C1399}" presName="rect2" presStyleLbl="fgImgPlace1" presStyleIdx="2" presStyleCnt="6"/>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t="1092"/>
          </a:stretch>
        </a:blipFill>
        <a:ln w="28575">
          <a:solidFill>
            <a:schemeClr val="accent5">
              <a:lumMod val="50000"/>
            </a:schemeClr>
          </a:solidFill>
        </a:ln>
        <a:scene3d>
          <a:camera prst="orthographicFront"/>
          <a:lightRig rig="flat" dir="t"/>
        </a:scene3d>
        <a:sp3d z="127000" prstMaterial="plastic">
          <a:bevelT w="88900" h="88900" prst="artDeco"/>
          <a:bevelB w="88900" h="31750" prst="angle"/>
        </a:sp3d>
      </dgm:spPr>
    </dgm:pt>
    <dgm:pt modelId="{BE4FEF52-4272-44E5-8BE2-C91C1A42B711}" type="pres">
      <dgm:prSet presAssocID="{5BCE6F2C-C050-4BDB-AF12-92F4578A7AE6}" presName="sibTrans" presStyleCnt="0"/>
      <dgm:spPr/>
    </dgm:pt>
    <dgm:pt modelId="{A83BB1EE-D63B-4647-899B-538761321BF5}" type="pres">
      <dgm:prSet presAssocID="{B19E74DA-D55E-492D-A4E3-337B96B31271}" presName="composite" presStyleCnt="0"/>
      <dgm:spPr/>
    </dgm:pt>
    <dgm:pt modelId="{C93569C7-BDE9-4864-A1F2-F86F423869AB}" type="pres">
      <dgm:prSet presAssocID="{B19E74DA-D55E-492D-A4E3-337B96B31271}" presName="rect1" presStyleLbl="trAlignAcc1" presStyleIdx="3" presStyleCnt="6" custScaleY="147937">
        <dgm:presLayoutVars>
          <dgm:bulletEnabled val="1"/>
        </dgm:presLayoutVars>
      </dgm:prSet>
      <dgm:spPr/>
    </dgm:pt>
    <dgm:pt modelId="{2FD9714F-0A01-4001-94B8-2A82712FC299}" type="pres">
      <dgm:prSet presAssocID="{B19E74DA-D55E-492D-A4E3-337B96B31271}" presName="rect2" presStyleLbl="fgImgPlace1" presStyleIdx="3" presStyleCnt="6"/>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t="3"/>
          </a:stretch>
        </a:blipFill>
        <a:ln w="28575">
          <a:solidFill>
            <a:srgbClr val="7E6000"/>
          </a:solidFill>
        </a:ln>
        <a:scene3d>
          <a:camera prst="orthographicFront"/>
          <a:lightRig rig="flat" dir="t"/>
        </a:scene3d>
        <a:sp3d z="127000" prstMaterial="plastic">
          <a:bevelT w="88900" h="88900" prst="artDeco"/>
          <a:bevelB w="88900" h="31750" prst="angle"/>
        </a:sp3d>
      </dgm:spPr>
    </dgm:pt>
    <dgm:pt modelId="{F0561565-D993-4A14-AC15-672B16D77278}" type="pres">
      <dgm:prSet presAssocID="{962312CC-05CF-4A71-9C76-40EE4E7FD3E4}" presName="sibTrans" presStyleCnt="0"/>
      <dgm:spPr/>
    </dgm:pt>
    <dgm:pt modelId="{A0E7D7B9-A9EE-4D91-B7A6-EE6D5A8760FA}" type="pres">
      <dgm:prSet presAssocID="{E5B5BB99-90E4-4F29-8987-326F277DFA94}" presName="composite" presStyleCnt="0"/>
      <dgm:spPr/>
    </dgm:pt>
    <dgm:pt modelId="{61FF508F-E0F1-4274-A004-7E7DF1A2DB92}" type="pres">
      <dgm:prSet presAssocID="{E5B5BB99-90E4-4F29-8987-326F277DFA94}" presName="rect1" presStyleLbl="trAlignAcc1" presStyleIdx="4" presStyleCnt="6" custScaleY="147937">
        <dgm:presLayoutVars>
          <dgm:bulletEnabled val="1"/>
        </dgm:presLayoutVars>
      </dgm:prSet>
      <dgm:spPr/>
    </dgm:pt>
    <dgm:pt modelId="{2A6EB721-3520-417D-A25F-7D8B34470EFA}" type="pres">
      <dgm:prSet presAssocID="{E5B5BB99-90E4-4F29-8987-326F277DFA94}" presName="rect2" presStyleLbl="fgImgPlace1" presStyleIdx="4" presStyleCnt="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a:solidFill>
            <a:schemeClr val="accent1">
              <a:lumMod val="75000"/>
            </a:schemeClr>
          </a:solidFill>
        </a:ln>
        <a:scene3d>
          <a:camera prst="orthographicFront"/>
          <a:lightRig rig="flat" dir="t"/>
        </a:scene3d>
        <a:sp3d z="127000" prstMaterial="plastic">
          <a:bevelT w="88900" h="88900" prst="artDeco"/>
          <a:bevelB w="88900" h="31750" prst="angle"/>
        </a:sp3d>
      </dgm:spPr>
    </dgm:pt>
    <dgm:pt modelId="{157BD00B-6E2C-4441-8812-6EC36E093F6E}" type="pres">
      <dgm:prSet presAssocID="{440710C2-64EA-4C4F-BFC2-7A8222288A76}" presName="sibTrans" presStyleCnt="0"/>
      <dgm:spPr/>
    </dgm:pt>
    <dgm:pt modelId="{467DCF91-9BF2-4A09-93F7-A80CA36C3E4C}" type="pres">
      <dgm:prSet presAssocID="{E46D08E4-6EC5-49EB-A407-DCC1A150CF78}" presName="composite" presStyleCnt="0"/>
      <dgm:spPr/>
    </dgm:pt>
    <dgm:pt modelId="{108DC524-58A5-4FAF-A928-2C6660978039}" type="pres">
      <dgm:prSet presAssocID="{E46D08E4-6EC5-49EB-A407-DCC1A150CF78}" presName="rect1" presStyleLbl="trAlignAcc1" presStyleIdx="5" presStyleCnt="6" custScaleY="147937">
        <dgm:presLayoutVars>
          <dgm:bulletEnabled val="1"/>
        </dgm:presLayoutVars>
      </dgm:prSet>
      <dgm:spPr/>
    </dgm:pt>
    <dgm:pt modelId="{0CC6981F-6594-4FC3-9E6F-5E670BF5B1E1}" type="pres">
      <dgm:prSet presAssocID="{E46D08E4-6EC5-49EB-A407-DCC1A150CF78}" presName="rect2" presStyleLbl="fgImgPlace1" presStyleIdx="5" presStyleCnt="6"/>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a:solidFill>
            <a:schemeClr val="accent2">
              <a:lumMod val="50000"/>
            </a:schemeClr>
          </a:solidFill>
        </a:ln>
        <a:scene3d>
          <a:camera prst="orthographicFront"/>
          <a:lightRig rig="flat" dir="t"/>
        </a:scene3d>
        <a:sp3d z="127000" prstMaterial="plastic">
          <a:bevelT w="88900" h="88900" prst="artDeco"/>
          <a:bevelB w="88900" h="31750" prst="angle"/>
        </a:sp3d>
      </dgm:spPr>
    </dgm:pt>
  </dgm:ptLst>
  <dgm:cxnLst>
    <dgm:cxn modelId="{94101716-8B06-4B9E-B730-C7BEF201F20B}" srcId="{223C3DAA-FFA5-4A02-96F0-8865F097CD87}" destId="{7F5813A6-5764-4412-88F9-C214909C1399}" srcOrd="2" destOrd="0" parTransId="{5A1A6B97-2A72-4696-8F8A-BBDB5C4FAD65}" sibTransId="{5BCE6F2C-C050-4BDB-AF12-92F4578A7AE6}"/>
    <dgm:cxn modelId="{EFF20F24-E5B6-45D8-B621-E700F7FB9265}" type="presOf" srcId="{223C3DAA-FFA5-4A02-96F0-8865F097CD87}" destId="{330FE70F-E0E3-4483-B4B8-51505C494D52}" srcOrd="0" destOrd="0" presId="urn:microsoft.com/office/officeart/2008/layout/PictureStrips"/>
    <dgm:cxn modelId="{4435E960-D72C-4B0F-929F-E0059840566C}" srcId="{223C3DAA-FFA5-4A02-96F0-8865F097CD87}" destId="{E5B5BB99-90E4-4F29-8987-326F277DFA94}" srcOrd="4" destOrd="0" parTransId="{A7DA863A-BE4D-4FBA-8A03-FA22F9EACF50}" sibTransId="{440710C2-64EA-4C4F-BFC2-7A8222288A76}"/>
    <dgm:cxn modelId="{A48B3364-F20A-4E93-8DE4-570ECB88A411}" srcId="{223C3DAA-FFA5-4A02-96F0-8865F097CD87}" destId="{B19E74DA-D55E-492D-A4E3-337B96B31271}" srcOrd="3" destOrd="0" parTransId="{4F79668E-9EEE-4298-8296-CF931D407445}" sibTransId="{962312CC-05CF-4A71-9C76-40EE4E7FD3E4}"/>
    <dgm:cxn modelId="{B0792B46-8640-490C-B20B-EEA1F416709C}" type="presOf" srcId="{00CBEBE6-6001-4EB3-B2D4-003ECFAF17E2}" destId="{4AB4FE1C-6B6A-4355-92DB-1E68C226DCDB}" srcOrd="0" destOrd="0" presId="urn:microsoft.com/office/officeart/2008/layout/PictureStrips"/>
    <dgm:cxn modelId="{6913CD4B-BD88-4287-9B7F-79E44C146D29}" srcId="{223C3DAA-FFA5-4A02-96F0-8865F097CD87}" destId="{AB24E7AA-98B0-46EF-B68A-B6D0DB2129B0}" srcOrd="1" destOrd="0" parTransId="{5A8D2606-1611-4A40-ADBE-9241519373B6}" sibTransId="{7E647759-2561-41E9-BD63-B68E2E28A500}"/>
    <dgm:cxn modelId="{CCCF964F-B688-4533-8DE7-F73DCF16C05F}" type="presOf" srcId="{E46D08E4-6EC5-49EB-A407-DCC1A150CF78}" destId="{108DC524-58A5-4FAF-A928-2C6660978039}" srcOrd="0" destOrd="0" presId="urn:microsoft.com/office/officeart/2008/layout/PictureStrips"/>
    <dgm:cxn modelId="{58918374-64E2-46B0-BAB9-893E9948E48C}" srcId="{223C3DAA-FFA5-4A02-96F0-8865F097CD87}" destId="{E46D08E4-6EC5-49EB-A407-DCC1A150CF78}" srcOrd="5" destOrd="0" parTransId="{4C1687E2-7DA9-4388-AB66-8575C5A87DD8}" sibTransId="{22DD6849-64C8-431D-BDF3-6DF7C1E09C62}"/>
    <dgm:cxn modelId="{895DCD87-855C-4FC1-A2BD-8DCAECB940A1}" type="presOf" srcId="{B19E74DA-D55E-492D-A4E3-337B96B31271}" destId="{C93569C7-BDE9-4864-A1F2-F86F423869AB}" srcOrd="0" destOrd="0" presId="urn:microsoft.com/office/officeart/2008/layout/PictureStrips"/>
    <dgm:cxn modelId="{5ECBBA90-F2A7-4282-ABFF-C211DB8E1C49}" type="presOf" srcId="{7F5813A6-5764-4412-88F9-C214909C1399}" destId="{567487B3-F573-4110-A86F-44B43770C47A}" srcOrd="0" destOrd="0" presId="urn:microsoft.com/office/officeart/2008/layout/PictureStrips"/>
    <dgm:cxn modelId="{251B9891-25B0-49AC-8D02-90878DAC3507}" srcId="{223C3DAA-FFA5-4A02-96F0-8865F097CD87}" destId="{00CBEBE6-6001-4EB3-B2D4-003ECFAF17E2}" srcOrd="0" destOrd="0" parTransId="{47F61393-38B7-43B1-80CB-17ABC1B3628D}" sibTransId="{5EA0EB03-285C-48AA-B641-0EC54AE082F8}"/>
    <dgm:cxn modelId="{55E2BBB5-4159-463D-835C-CF782CEE470C}" type="presOf" srcId="{AB24E7AA-98B0-46EF-B68A-B6D0DB2129B0}" destId="{ED7696A4-394F-4E41-9FC3-38955C24D2DE}" srcOrd="0" destOrd="0" presId="urn:microsoft.com/office/officeart/2008/layout/PictureStrips"/>
    <dgm:cxn modelId="{3AB4B0D2-58F9-49E8-8B2C-0C661FE4F90B}" type="presOf" srcId="{E5B5BB99-90E4-4F29-8987-326F277DFA94}" destId="{61FF508F-E0F1-4274-A004-7E7DF1A2DB92}" srcOrd="0" destOrd="0" presId="urn:microsoft.com/office/officeart/2008/layout/PictureStrips"/>
    <dgm:cxn modelId="{7F7858A5-9AFA-4F34-93CE-8BD7829F6696}" type="presParOf" srcId="{330FE70F-E0E3-4483-B4B8-51505C494D52}" destId="{7514C656-DF10-439F-8B7F-3F11B785E8EA}" srcOrd="0" destOrd="0" presId="urn:microsoft.com/office/officeart/2008/layout/PictureStrips"/>
    <dgm:cxn modelId="{72C66747-4420-4877-B3FA-012F2C03AFEC}" type="presParOf" srcId="{7514C656-DF10-439F-8B7F-3F11B785E8EA}" destId="{4AB4FE1C-6B6A-4355-92DB-1E68C226DCDB}" srcOrd="0" destOrd="0" presId="urn:microsoft.com/office/officeart/2008/layout/PictureStrips"/>
    <dgm:cxn modelId="{251A40C3-3F0E-437D-94B1-C4F0C48FD067}" type="presParOf" srcId="{7514C656-DF10-439F-8B7F-3F11B785E8EA}" destId="{C31CAC7E-62AE-4DD8-ABC1-3B2CD526502F}" srcOrd="1" destOrd="0" presId="urn:microsoft.com/office/officeart/2008/layout/PictureStrips"/>
    <dgm:cxn modelId="{A60D332D-6A66-4A00-AA1A-5C4D9EC8B2F6}" type="presParOf" srcId="{330FE70F-E0E3-4483-B4B8-51505C494D52}" destId="{4E2CD47E-8E68-417C-B1E7-90E76796982F}" srcOrd="1" destOrd="0" presId="urn:microsoft.com/office/officeart/2008/layout/PictureStrips"/>
    <dgm:cxn modelId="{ACC084F7-8A7C-4E7A-B833-C1BFF1BA02D8}" type="presParOf" srcId="{330FE70F-E0E3-4483-B4B8-51505C494D52}" destId="{1F4CA9A6-1D52-4E1B-A610-F25B555A2781}" srcOrd="2" destOrd="0" presId="urn:microsoft.com/office/officeart/2008/layout/PictureStrips"/>
    <dgm:cxn modelId="{6157DB49-29DB-4863-AE47-64B6B37B768A}" type="presParOf" srcId="{1F4CA9A6-1D52-4E1B-A610-F25B555A2781}" destId="{ED7696A4-394F-4E41-9FC3-38955C24D2DE}" srcOrd="0" destOrd="0" presId="urn:microsoft.com/office/officeart/2008/layout/PictureStrips"/>
    <dgm:cxn modelId="{2D486804-6593-4DDE-BBAF-D8B09AA2B4A6}" type="presParOf" srcId="{1F4CA9A6-1D52-4E1B-A610-F25B555A2781}" destId="{95B27D70-7744-4011-BDAA-8201BEBC5408}" srcOrd="1" destOrd="0" presId="urn:microsoft.com/office/officeart/2008/layout/PictureStrips"/>
    <dgm:cxn modelId="{6FB00F84-0525-4455-9515-33EB35266D11}" type="presParOf" srcId="{330FE70F-E0E3-4483-B4B8-51505C494D52}" destId="{72996164-6609-4DD0-BF42-F53E0508FBDC}" srcOrd="3" destOrd="0" presId="urn:microsoft.com/office/officeart/2008/layout/PictureStrips"/>
    <dgm:cxn modelId="{9EB57146-0B80-4CB8-ABCF-616AA0C0FEBB}" type="presParOf" srcId="{330FE70F-E0E3-4483-B4B8-51505C494D52}" destId="{221DBB68-F928-43EA-B81D-C3280E0BEAA0}" srcOrd="4" destOrd="0" presId="urn:microsoft.com/office/officeart/2008/layout/PictureStrips"/>
    <dgm:cxn modelId="{D299DD20-8668-4511-8C0D-F917EB7ACD1A}" type="presParOf" srcId="{221DBB68-F928-43EA-B81D-C3280E0BEAA0}" destId="{567487B3-F573-4110-A86F-44B43770C47A}" srcOrd="0" destOrd="0" presId="urn:microsoft.com/office/officeart/2008/layout/PictureStrips"/>
    <dgm:cxn modelId="{308FCCC7-D947-4F5E-BD6F-35A917715B3F}" type="presParOf" srcId="{221DBB68-F928-43EA-B81D-C3280E0BEAA0}" destId="{90289D40-4BE3-4C8D-9C1F-3DB98EE2F3B5}" srcOrd="1" destOrd="0" presId="urn:microsoft.com/office/officeart/2008/layout/PictureStrips"/>
    <dgm:cxn modelId="{28D28130-4D53-47A1-821D-B6F0695E28F1}" type="presParOf" srcId="{330FE70F-E0E3-4483-B4B8-51505C494D52}" destId="{BE4FEF52-4272-44E5-8BE2-C91C1A42B711}" srcOrd="5" destOrd="0" presId="urn:microsoft.com/office/officeart/2008/layout/PictureStrips"/>
    <dgm:cxn modelId="{AC67C2FB-E7EC-4A90-B3B4-1FE68A9C8014}" type="presParOf" srcId="{330FE70F-E0E3-4483-B4B8-51505C494D52}" destId="{A83BB1EE-D63B-4647-899B-538761321BF5}" srcOrd="6" destOrd="0" presId="urn:microsoft.com/office/officeart/2008/layout/PictureStrips"/>
    <dgm:cxn modelId="{5739BE80-4E2E-4348-A5D5-0B054F9E55A4}" type="presParOf" srcId="{A83BB1EE-D63B-4647-899B-538761321BF5}" destId="{C93569C7-BDE9-4864-A1F2-F86F423869AB}" srcOrd="0" destOrd="0" presId="urn:microsoft.com/office/officeart/2008/layout/PictureStrips"/>
    <dgm:cxn modelId="{4C05F453-2EED-468E-BC50-4EA3F89F6DC6}" type="presParOf" srcId="{A83BB1EE-D63B-4647-899B-538761321BF5}" destId="{2FD9714F-0A01-4001-94B8-2A82712FC299}" srcOrd="1" destOrd="0" presId="urn:microsoft.com/office/officeart/2008/layout/PictureStrips"/>
    <dgm:cxn modelId="{FB040463-0D3F-47DD-B350-6D02F12D6819}" type="presParOf" srcId="{330FE70F-E0E3-4483-B4B8-51505C494D52}" destId="{F0561565-D993-4A14-AC15-672B16D77278}" srcOrd="7" destOrd="0" presId="urn:microsoft.com/office/officeart/2008/layout/PictureStrips"/>
    <dgm:cxn modelId="{BE3917C2-735A-462C-BCB0-F7DA1584777A}" type="presParOf" srcId="{330FE70F-E0E3-4483-B4B8-51505C494D52}" destId="{A0E7D7B9-A9EE-4D91-B7A6-EE6D5A8760FA}" srcOrd="8" destOrd="0" presId="urn:microsoft.com/office/officeart/2008/layout/PictureStrips"/>
    <dgm:cxn modelId="{F8294F70-BB67-41D0-9401-C4DFF38FA5C0}" type="presParOf" srcId="{A0E7D7B9-A9EE-4D91-B7A6-EE6D5A8760FA}" destId="{61FF508F-E0F1-4274-A004-7E7DF1A2DB92}" srcOrd="0" destOrd="0" presId="urn:microsoft.com/office/officeart/2008/layout/PictureStrips"/>
    <dgm:cxn modelId="{D5EE329A-B6D0-4260-BD72-AB206BBA089E}" type="presParOf" srcId="{A0E7D7B9-A9EE-4D91-B7A6-EE6D5A8760FA}" destId="{2A6EB721-3520-417D-A25F-7D8B34470EFA}" srcOrd="1" destOrd="0" presId="urn:microsoft.com/office/officeart/2008/layout/PictureStrips"/>
    <dgm:cxn modelId="{DE14905F-2BF0-4094-85E6-14CDD0EA3EB4}" type="presParOf" srcId="{330FE70F-E0E3-4483-B4B8-51505C494D52}" destId="{157BD00B-6E2C-4441-8812-6EC36E093F6E}" srcOrd="9" destOrd="0" presId="urn:microsoft.com/office/officeart/2008/layout/PictureStrips"/>
    <dgm:cxn modelId="{414FEF01-89ED-49D8-8DC9-F8131584A6E6}" type="presParOf" srcId="{330FE70F-E0E3-4483-B4B8-51505C494D52}" destId="{467DCF91-9BF2-4A09-93F7-A80CA36C3E4C}" srcOrd="10" destOrd="0" presId="urn:microsoft.com/office/officeart/2008/layout/PictureStrips"/>
    <dgm:cxn modelId="{4D550B55-9FAA-4694-84FA-9F9508B64447}" type="presParOf" srcId="{467DCF91-9BF2-4A09-93F7-A80CA36C3E4C}" destId="{108DC524-58A5-4FAF-A928-2C6660978039}" srcOrd="0" destOrd="0" presId="urn:microsoft.com/office/officeart/2008/layout/PictureStrips"/>
    <dgm:cxn modelId="{14E3F48A-2ACF-433B-AC62-B3B4EFFA4639}" type="presParOf" srcId="{467DCF91-9BF2-4A09-93F7-A80CA36C3E4C}" destId="{0CC6981F-6594-4FC3-9E6F-5E670BF5B1E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FE1C-6B6A-4355-92DB-1E68C226DCDB}">
      <dsp:nvSpPr>
        <dsp:cNvPr id="0" name=""/>
        <dsp:cNvSpPr/>
      </dsp:nvSpPr>
      <dsp:spPr>
        <a:xfrm>
          <a:off x="152342" y="296374"/>
          <a:ext cx="3645135" cy="1685157"/>
        </a:xfrm>
        <a:prstGeom prst="rect">
          <a:avLst/>
        </a:prstGeom>
        <a:solidFill>
          <a:schemeClr val="accent3"/>
        </a:solidFill>
        <a:ln w="19050" cap="flat" cmpd="sng" algn="ctr">
          <a:solidFill>
            <a:schemeClr val="accent3">
              <a:shade val="15000"/>
            </a:schemeClr>
          </a:solidFill>
          <a:prstDash val="solid"/>
          <a:miter lim="800000"/>
        </a:ln>
        <a:effectLst/>
        <a:scene3d>
          <a:camera prst="orthographicFront"/>
          <a:lightRig rig="flat" dir="t"/>
        </a:scene3d>
        <a:sp3d extrusionH="12700">
          <a:bevelT w="114300" prst="artDeco"/>
        </a:sp3d>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Durante un concilio de seres celestiales, Satanás se presenta entre ellos (Job 1:6-7)</a:t>
          </a:r>
          <a:endParaRPr lang="es-ES" sz="2000" kern="1200" dirty="0"/>
        </a:p>
      </dsp:txBody>
      <dsp:txXfrm>
        <a:off x="152342" y="296374"/>
        <a:ext cx="3645135" cy="1685157"/>
      </dsp:txXfrm>
    </dsp:sp>
    <dsp:sp modelId="{C31CAC7E-62AE-4DD8-ABC1-3B2CD526502F}">
      <dsp:nvSpPr>
        <dsp:cNvPr id="0" name=""/>
        <dsp:cNvSpPr/>
      </dsp:nvSpPr>
      <dsp:spPr>
        <a:xfrm>
          <a:off x="461" y="404863"/>
          <a:ext cx="797373" cy="119605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t="1092"/>
          </a:stretch>
        </a:blipFill>
        <a:ln w="28575">
          <a:solidFill>
            <a:srgbClr val="817E00"/>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ED7696A4-394F-4E41-9FC3-38955C24D2DE}">
      <dsp:nvSpPr>
        <dsp:cNvPr id="0" name=""/>
        <dsp:cNvSpPr/>
      </dsp:nvSpPr>
      <dsp:spPr>
        <a:xfrm>
          <a:off x="4082674" y="296374"/>
          <a:ext cx="3645135" cy="1685157"/>
        </a:xfrm>
        <a:prstGeom prst="rect">
          <a:avLst/>
        </a:prstGeom>
        <a:solidFill>
          <a:schemeClr val="accent4"/>
        </a:solidFill>
        <a:ln w="19050" cap="flat" cmpd="sng" algn="ctr">
          <a:solidFill>
            <a:schemeClr val="accent4">
              <a:lumMod val="50000"/>
            </a:schemeClr>
          </a:solidFill>
          <a:prstDash val="solid"/>
          <a:miter lim="800000"/>
        </a:ln>
        <a:effectLst/>
        <a:scene3d>
          <a:camera prst="orthographicFront"/>
          <a:lightRig rig="flat" dir="t"/>
        </a:scene3d>
        <a:sp3d extrusionH="12700">
          <a:bevelT w="114300" prst="artDeco"/>
        </a:sp3d>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Ante las acusaciones públicas que Satanás había hecho contra Dios, Él le señala el caso de Job (Job. 1:8)</a:t>
          </a:r>
          <a:endParaRPr lang="es-ES" sz="2000" kern="1200" dirty="0"/>
        </a:p>
      </dsp:txBody>
      <dsp:txXfrm>
        <a:off x="4082674" y="296374"/>
        <a:ext cx="3645135" cy="1685157"/>
      </dsp:txXfrm>
    </dsp:sp>
    <dsp:sp modelId="{95B27D70-7744-4011-BDAA-8201BEBC5408}">
      <dsp:nvSpPr>
        <dsp:cNvPr id="0" name=""/>
        <dsp:cNvSpPr/>
      </dsp:nvSpPr>
      <dsp:spPr>
        <a:xfrm>
          <a:off x="3930793" y="404863"/>
          <a:ext cx="797373" cy="119605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t="1092"/>
          </a:stretch>
        </a:blipFill>
        <a:ln w="28575">
          <a:solidFill>
            <a:schemeClr val="accent4">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567487B3-F573-4110-A86F-44B43770C47A}">
      <dsp:nvSpPr>
        <dsp:cNvPr id="0" name=""/>
        <dsp:cNvSpPr/>
      </dsp:nvSpPr>
      <dsp:spPr>
        <a:xfrm>
          <a:off x="8013006" y="296374"/>
          <a:ext cx="3645135" cy="1685157"/>
        </a:xfrm>
        <a:prstGeom prst="rect">
          <a:avLst/>
        </a:prstGeom>
        <a:solidFill>
          <a:schemeClr val="accent5">
            <a:lumMod val="40000"/>
            <a:lumOff val="60000"/>
          </a:schemeClr>
        </a:solidFill>
        <a:ln w="19050" cap="flat" cmpd="sng" algn="ctr">
          <a:solidFill>
            <a:schemeClr val="accent5">
              <a:lumMod val="50000"/>
            </a:schemeClr>
          </a:solidFill>
          <a:prstDash val="solid"/>
          <a:miter lim="800000"/>
        </a:ln>
        <a:effectLst/>
        <a:scene3d>
          <a:camera prst="orthographicFront"/>
          <a:lightRig rig="flat" dir="t"/>
        </a:scene3d>
        <a:sp3d extrusionH="12700">
          <a:bevelT w="114300" prst="artDeco"/>
        </a:sp3d>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Satanás mantiene sus acusaciones, alegando una injusta protección hacia Job (Job. 1:9-11)</a:t>
          </a:r>
          <a:endParaRPr lang="es-ES" sz="2000" kern="1200" dirty="0"/>
        </a:p>
      </dsp:txBody>
      <dsp:txXfrm>
        <a:off x="8013006" y="296374"/>
        <a:ext cx="3645135" cy="1685157"/>
      </dsp:txXfrm>
    </dsp:sp>
    <dsp:sp modelId="{90289D40-4BE3-4C8D-9C1F-3DB98EE2F3B5}">
      <dsp:nvSpPr>
        <dsp:cNvPr id="0" name=""/>
        <dsp:cNvSpPr/>
      </dsp:nvSpPr>
      <dsp:spPr>
        <a:xfrm>
          <a:off x="7861125" y="404863"/>
          <a:ext cx="797373" cy="119605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t="1092"/>
          </a:stretch>
        </a:blipFill>
        <a:ln w="28575">
          <a:solidFill>
            <a:schemeClr val="accent5">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C93569C7-BDE9-4864-A1F2-F86F423869AB}">
      <dsp:nvSpPr>
        <dsp:cNvPr id="0" name=""/>
        <dsp:cNvSpPr/>
      </dsp:nvSpPr>
      <dsp:spPr>
        <a:xfrm>
          <a:off x="152342" y="2111896"/>
          <a:ext cx="3645135" cy="1685157"/>
        </a:xfrm>
        <a:prstGeom prst="rect">
          <a:avLst/>
        </a:prstGeom>
        <a:solidFill>
          <a:srgbClr val="FFC000"/>
        </a:solidFill>
        <a:ln w="19050" cap="flat" cmpd="sng" algn="ctr">
          <a:solidFill>
            <a:srgbClr val="964437"/>
          </a:solidFill>
          <a:prstDash val="solid"/>
          <a:miter lim="800000"/>
        </a:ln>
        <a:effectLst/>
        <a:scene3d>
          <a:camera prst="orthographicFront"/>
          <a:lightRig rig="flat" dir="t"/>
        </a:scene3d>
        <a:sp3d extrusionH="12700">
          <a:bevelT w="114300" prst="artDeco"/>
        </a:sp3d>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Dios le permite atacar las posesiones de Job, pero no a su persona (Job. 1:12)</a:t>
          </a:r>
          <a:endParaRPr lang="es-ES" sz="2000" kern="1200" dirty="0"/>
        </a:p>
      </dsp:txBody>
      <dsp:txXfrm>
        <a:off x="152342" y="2111896"/>
        <a:ext cx="3645135" cy="1685157"/>
      </dsp:txXfrm>
    </dsp:sp>
    <dsp:sp modelId="{2FD9714F-0A01-4001-94B8-2A82712FC299}">
      <dsp:nvSpPr>
        <dsp:cNvPr id="0" name=""/>
        <dsp:cNvSpPr/>
      </dsp:nvSpPr>
      <dsp:spPr>
        <a:xfrm>
          <a:off x="461" y="2220385"/>
          <a:ext cx="797373" cy="1196059"/>
        </a:xfrm>
        <a:prstGeom prst="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t="3"/>
          </a:stretch>
        </a:blipFill>
        <a:ln w="28575">
          <a:solidFill>
            <a:srgbClr val="7E6000"/>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61FF508F-E0F1-4274-A004-7E7DF1A2DB92}">
      <dsp:nvSpPr>
        <dsp:cNvPr id="0" name=""/>
        <dsp:cNvSpPr/>
      </dsp:nvSpPr>
      <dsp:spPr>
        <a:xfrm>
          <a:off x="4082674" y="2111896"/>
          <a:ext cx="3645135" cy="1685157"/>
        </a:xfrm>
        <a:prstGeom prst="rect">
          <a:avLst/>
        </a:prstGeom>
        <a:solidFill>
          <a:schemeClr val="accent1">
            <a:lumMod val="40000"/>
            <a:lumOff val="60000"/>
          </a:schemeClr>
        </a:solidFill>
        <a:ln w="19050" cap="flat" cmpd="sng" algn="ctr">
          <a:solidFill>
            <a:schemeClr val="accent1">
              <a:lumMod val="75000"/>
            </a:schemeClr>
          </a:solidFill>
          <a:prstDash val="solid"/>
          <a:miter lim="800000"/>
        </a:ln>
        <a:effectLst/>
        <a:scene3d>
          <a:camera prst="orthographicFront"/>
          <a:lightRig rig="flat" dir="t"/>
        </a:scene3d>
        <a:sp3d extrusionH="12700">
          <a:bevelT w="114300" prst="artDeco"/>
        </a:sp3d>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Ante la fidelidad de Job, Satanás insiste en mantener sus acusaciones contra Dios (Job. 2:4-5)</a:t>
          </a:r>
          <a:endParaRPr lang="es-ES" sz="2000" kern="1200" dirty="0"/>
        </a:p>
      </dsp:txBody>
      <dsp:txXfrm>
        <a:off x="4082674" y="2111896"/>
        <a:ext cx="3645135" cy="1685157"/>
      </dsp:txXfrm>
    </dsp:sp>
    <dsp:sp modelId="{2A6EB721-3520-417D-A25F-7D8B34470EFA}">
      <dsp:nvSpPr>
        <dsp:cNvPr id="0" name=""/>
        <dsp:cNvSpPr/>
      </dsp:nvSpPr>
      <dsp:spPr>
        <a:xfrm>
          <a:off x="3930793" y="2220385"/>
          <a:ext cx="797373" cy="119605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a:solidFill>
            <a:schemeClr val="accent1">
              <a:lumMod val="75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108DC524-58A5-4FAF-A928-2C6660978039}">
      <dsp:nvSpPr>
        <dsp:cNvPr id="0" name=""/>
        <dsp:cNvSpPr/>
      </dsp:nvSpPr>
      <dsp:spPr>
        <a:xfrm>
          <a:off x="8013006" y="2111896"/>
          <a:ext cx="3645135" cy="1685157"/>
        </a:xfrm>
        <a:prstGeom prst="rect">
          <a:avLst/>
        </a:prstGeom>
        <a:solidFill>
          <a:schemeClr val="accent2">
            <a:lumMod val="60000"/>
            <a:lumOff val="40000"/>
          </a:schemeClr>
        </a:solidFill>
        <a:ln w="19050" cap="flat" cmpd="sng" algn="ctr">
          <a:solidFill>
            <a:schemeClr val="accent2">
              <a:lumMod val="75000"/>
            </a:schemeClr>
          </a:solidFill>
          <a:prstDash val="solid"/>
          <a:miter lim="800000"/>
        </a:ln>
        <a:effectLst/>
        <a:scene3d>
          <a:camera prst="orthographicFront"/>
          <a:lightRig rig="flat" dir="t"/>
        </a:scene3d>
        <a:sp3d extrusionH="12700">
          <a:bevelT w="114300" prst="artDeco"/>
        </a:sp3d>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771554"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Dios le permite dañar físicamente a Job, pero no matarlo (Job. 2:6-7)</a:t>
          </a:r>
          <a:endParaRPr lang="es-ES" sz="2000" kern="1200" dirty="0"/>
        </a:p>
      </dsp:txBody>
      <dsp:txXfrm>
        <a:off x="8013006" y="2111896"/>
        <a:ext cx="3645135" cy="1685157"/>
      </dsp:txXfrm>
    </dsp:sp>
    <dsp:sp modelId="{0CC6981F-6594-4FC3-9E6F-5E670BF5B1E1}">
      <dsp:nvSpPr>
        <dsp:cNvPr id="0" name=""/>
        <dsp:cNvSpPr/>
      </dsp:nvSpPr>
      <dsp:spPr>
        <a:xfrm>
          <a:off x="7861125" y="2220385"/>
          <a:ext cx="797373" cy="119605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a:solidFill>
            <a:schemeClr val="accent2">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2216A-38AE-391B-7B59-F4AAA1D50F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CA493CB-AA10-B1E0-9EBF-F0F11B6EF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3EC9DC7-C26F-613B-93E6-8079A1EC3EE7}"/>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5" name="Marcador de pie de página 4">
            <a:extLst>
              <a:ext uri="{FF2B5EF4-FFF2-40B4-BE49-F238E27FC236}">
                <a16:creationId xmlns:a16="http://schemas.microsoft.com/office/drawing/2014/main" id="{E6D463BA-E0F7-54C1-C559-2B6F3E3D4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BC86E7-4B12-6EE5-4577-B526DDD714A9}"/>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35699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6B01F-774F-C456-748C-EBE6BA72567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C93E472-1AE2-3076-0E82-AD9C53E6ED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84AA0F-B387-F86B-F362-4B36F1FBDFE1}"/>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5" name="Marcador de pie de página 4">
            <a:extLst>
              <a:ext uri="{FF2B5EF4-FFF2-40B4-BE49-F238E27FC236}">
                <a16:creationId xmlns:a16="http://schemas.microsoft.com/office/drawing/2014/main" id="{4BE6991F-053C-8377-0940-D2D2C47915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4594B8-321C-75D5-C51C-35F2712944F9}"/>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51841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C4DDE8-157D-57F0-6244-E43FBFD923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DA40B7-9EEC-A47B-F4BF-6F2380AD56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57098E-58BF-2CE2-4C16-74F366BD2C4E}"/>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5" name="Marcador de pie de página 4">
            <a:extLst>
              <a:ext uri="{FF2B5EF4-FFF2-40B4-BE49-F238E27FC236}">
                <a16:creationId xmlns:a16="http://schemas.microsoft.com/office/drawing/2014/main" id="{9EB418F9-136E-E651-8958-0B1C68CA3F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6FFB9E-D386-61EC-E85F-880A1ECB4CED}"/>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28452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722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9980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395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0632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84756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7065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65236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7624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5E30A-E769-2780-B051-1EC5BAB43E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905921-BEA5-B2CA-EEB7-01FEC1E4ED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638C3F-1C91-8F59-9997-38B613A41B34}"/>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5" name="Marcador de pie de página 4">
            <a:extLst>
              <a:ext uri="{FF2B5EF4-FFF2-40B4-BE49-F238E27FC236}">
                <a16:creationId xmlns:a16="http://schemas.microsoft.com/office/drawing/2014/main" id="{360E5CD3-CD2E-98FD-7CA8-A80951D4E8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826621-F1CC-15D3-08BA-63A53F602FD6}"/>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374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353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9839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1735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63CFB-CD88-4F3F-CC7F-D5CB724BC7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60399A-20B2-11D8-A447-71CD7B06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2D0E1B-B382-8DC7-49DE-11B594471ADF}"/>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5" name="Marcador de pie de página 4">
            <a:extLst>
              <a:ext uri="{FF2B5EF4-FFF2-40B4-BE49-F238E27FC236}">
                <a16:creationId xmlns:a16="http://schemas.microsoft.com/office/drawing/2014/main" id="{14941BE0-B2EB-688F-6D6C-178B37C0CC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C910E3-991F-55AF-DFF2-EFE85838374D}"/>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9345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3B59A-4907-5C89-6E54-D78F4BF4AF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660AE-065B-2C8F-8E67-17A441F9F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2A32F1-750A-AC10-E3F8-A39FC892B9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445B42-4A53-8D96-2280-8180D2857B14}"/>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6" name="Marcador de pie de página 5">
            <a:extLst>
              <a:ext uri="{FF2B5EF4-FFF2-40B4-BE49-F238E27FC236}">
                <a16:creationId xmlns:a16="http://schemas.microsoft.com/office/drawing/2014/main" id="{048A42F8-D2F3-118B-078F-C60719648E8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604CFE-5835-41DB-D458-315A83634040}"/>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3147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45CFC-4D8F-7AFA-F3BE-B98F0023B7B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65CC67-473C-F93A-F89A-8C6AC2F11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6DAFAA-E4E9-4210-1B9F-2E573E2858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088257-9F51-45E1-C218-D2AAC918C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559C2B-1D24-E906-B68F-9111021C918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D83B934-350B-778F-7E95-982402DB71D2}"/>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8" name="Marcador de pie de página 7">
            <a:extLst>
              <a:ext uri="{FF2B5EF4-FFF2-40B4-BE49-F238E27FC236}">
                <a16:creationId xmlns:a16="http://schemas.microsoft.com/office/drawing/2014/main" id="{CD717B2D-4BD2-8504-9D32-129736E72E8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9F59004-0620-3C6A-8D78-C839B2B7BCEA}"/>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18590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8DF91-345F-2300-E35B-7FB457F9C2B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2A45750-9784-8977-AA40-93B9C7E1CB1B}"/>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4" name="Marcador de pie de página 3">
            <a:extLst>
              <a:ext uri="{FF2B5EF4-FFF2-40B4-BE49-F238E27FC236}">
                <a16:creationId xmlns:a16="http://schemas.microsoft.com/office/drawing/2014/main" id="{F4C204DD-5514-624D-718D-57B993DC360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7DA034A-ECAB-F7E6-4575-BFBA1AA6CF47}"/>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189064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F73F9D-FD1F-0ECB-E40D-4F3388980336}"/>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3" name="Marcador de pie de página 2">
            <a:extLst>
              <a:ext uri="{FF2B5EF4-FFF2-40B4-BE49-F238E27FC236}">
                <a16:creationId xmlns:a16="http://schemas.microsoft.com/office/drawing/2014/main" id="{5CDF1146-7501-434D-2FD0-7DC50A79F32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23F5EAF-2DEB-CC82-628F-5EED6B474B91}"/>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263843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49902-459D-4F9A-3703-485C7695C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6D1B6A-F88B-7F31-23B1-99DAC507E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675A39-D687-FDD9-FA4F-C470B1761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01CD8C-CCEA-B67C-A7A4-DDE86F6D08B3}"/>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6" name="Marcador de pie de página 5">
            <a:extLst>
              <a:ext uri="{FF2B5EF4-FFF2-40B4-BE49-F238E27FC236}">
                <a16:creationId xmlns:a16="http://schemas.microsoft.com/office/drawing/2014/main" id="{6EEC5C14-CEA2-F2D2-0CF0-F0539D5508E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90EA62-7AA4-39F5-A90A-C6F2F31D46FC}"/>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41874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5038D-57C5-0FAC-2669-DFDA255459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890589-28C8-FC14-7C95-FD0324940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38347-9D35-0450-E3BC-3A32E16A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37B092-ABDF-8732-F180-2F2406D6DF53}"/>
              </a:ext>
            </a:extLst>
          </p:cNvPr>
          <p:cNvSpPr>
            <a:spLocks noGrp="1"/>
          </p:cNvSpPr>
          <p:nvPr>
            <p:ph type="dt" sz="half" idx="10"/>
          </p:nvPr>
        </p:nvSpPr>
        <p:spPr/>
        <p:txBody>
          <a:bodyPr/>
          <a:lstStyle/>
          <a:p>
            <a:fld id="{D4AD4A19-1EB0-4053-B36B-901C65B5687A}" type="datetimeFigureOut">
              <a:rPr lang="es-ES" smtClean="0"/>
              <a:t>20/02/2025</a:t>
            </a:fld>
            <a:endParaRPr lang="es-ES"/>
          </a:p>
        </p:txBody>
      </p:sp>
      <p:sp>
        <p:nvSpPr>
          <p:cNvPr id="6" name="Marcador de pie de página 5">
            <a:extLst>
              <a:ext uri="{FF2B5EF4-FFF2-40B4-BE49-F238E27FC236}">
                <a16:creationId xmlns:a16="http://schemas.microsoft.com/office/drawing/2014/main" id="{BA734422-E219-DD92-E42D-1FF9427BC0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747895-DE08-CF99-91FD-273B07917C67}"/>
              </a:ext>
            </a:extLst>
          </p:cNvPr>
          <p:cNvSpPr>
            <a:spLocks noGrp="1"/>
          </p:cNvSpPr>
          <p:nvPr>
            <p:ph type="sldNum" sz="quarter" idx="12"/>
          </p:nvPr>
        </p:nvSpPr>
        <p:spPr/>
        <p:txBody>
          <a:bodyPr/>
          <a:lstStyle/>
          <a:p>
            <a:fld id="{DB0CBAC4-A19E-4168-8740-FD29D440D5DA}" type="slidenum">
              <a:rPr lang="es-ES" smtClean="0"/>
              <a:t>‹Nº›</a:t>
            </a:fld>
            <a:endParaRPr lang="es-ES"/>
          </a:p>
        </p:txBody>
      </p:sp>
    </p:spTree>
    <p:extLst>
      <p:ext uri="{BB962C8B-B14F-4D97-AF65-F5344CB8AC3E}">
        <p14:creationId xmlns:p14="http://schemas.microsoft.com/office/powerpoint/2010/main" val="39366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74D9E1-8402-E3E7-BFD7-589018103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6B33502-9BB1-7131-A714-F78701EAE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020476-8F7B-C9B7-6689-834456008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AD4A19-1EB0-4053-B36B-901C65B5687A}" type="datetimeFigureOut">
              <a:rPr lang="es-ES" smtClean="0"/>
              <a:t>20/02/2025</a:t>
            </a:fld>
            <a:endParaRPr lang="es-ES"/>
          </a:p>
        </p:txBody>
      </p:sp>
      <p:sp>
        <p:nvSpPr>
          <p:cNvPr id="5" name="Marcador de pie de página 4">
            <a:extLst>
              <a:ext uri="{FF2B5EF4-FFF2-40B4-BE49-F238E27FC236}">
                <a16:creationId xmlns:a16="http://schemas.microsoft.com/office/drawing/2014/main" id="{8233B18A-37AE-06E0-1165-53E0FE004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97166E6-4BBF-B8AF-610C-2BA71046F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0CBAC4-A19E-4168-8740-FD29D440D5DA}" type="slidenum">
              <a:rPr lang="es-ES" smtClean="0"/>
              <a:t>‹Nº›</a:t>
            </a:fld>
            <a:endParaRPr lang="es-ES"/>
          </a:p>
        </p:txBody>
      </p:sp>
    </p:spTree>
    <p:extLst>
      <p:ext uri="{BB962C8B-B14F-4D97-AF65-F5344CB8AC3E}">
        <p14:creationId xmlns:p14="http://schemas.microsoft.com/office/powerpoint/2010/main" val="409139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336757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42927B-2BB9-87E5-8047-483770A547CF}"/>
              </a:ext>
            </a:extLst>
          </p:cNvPr>
          <p:cNvSpPr txBox="1"/>
          <p:nvPr/>
        </p:nvSpPr>
        <p:spPr>
          <a:xfrm>
            <a:off x="269506" y="3727885"/>
            <a:ext cx="4716379"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6000" b="1" dirty="0">
                <a:ln/>
                <a:solidFill>
                  <a:schemeClr val="accent1">
                    <a:lumMod val="60000"/>
                    <a:lumOff val="40000"/>
                  </a:schemeClr>
                </a:solidFill>
                <a:effectLst>
                  <a:reflection blurRad="6350" stA="55000" endA="300" endPos="45500" dir="5400000" sy="-100000" algn="bl" rotWithShape="0"/>
                </a:effectLst>
              </a:rPr>
              <a:t>LAS REGLAS DEL CONFLICTO</a:t>
            </a:r>
          </a:p>
        </p:txBody>
      </p:sp>
      <p:sp>
        <p:nvSpPr>
          <p:cNvPr id="5" name="CuadroTexto 4">
            <a:extLst>
              <a:ext uri="{FF2B5EF4-FFF2-40B4-BE49-F238E27FC236}">
                <a16:creationId xmlns:a16="http://schemas.microsoft.com/office/drawing/2014/main" id="{6C71F07A-45A1-F812-53F1-46B3350EA50C}"/>
              </a:ext>
            </a:extLst>
          </p:cNvPr>
          <p:cNvSpPr txBox="1"/>
          <p:nvPr/>
        </p:nvSpPr>
        <p:spPr>
          <a:xfrm>
            <a:off x="6594441" y="6492340"/>
            <a:ext cx="3655809" cy="338554"/>
          </a:xfrm>
          <a:prstGeom prst="rect">
            <a:avLst/>
          </a:prstGeom>
          <a:noFill/>
        </p:spPr>
        <p:txBody>
          <a:bodyPr wrap="none" rtlCol="0">
            <a:spAutoFit/>
          </a:bodyPr>
          <a:lstStyle/>
          <a:p>
            <a:pPr algn="r"/>
            <a:r>
              <a:rPr lang="es-ES" sz="1600" b="1" dirty="0">
                <a:solidFill>
                  <a:srgbClr val="102D7B"/>
                </a:solidFill>
              </a:rPr>
              <a:t>Lección 10 para el 8 de marzo de 2025</a:t>
            </a:r>
          </a:p>
        </p:txBody>
      </p:sp>
    </p:spTree>
    <p:extLst>
      <p:ext uri="{BB962C8B-B14F-4D97-AF65-F5344CB8AC3E}">
        <p14:creationId xmlns:p14="http://schemas.microsoft.com/office/powerpoint/2010/main" val="6898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821CB4-041E-8393-3089-554C95F5105D}"/>
              </a:ext>
            </a:extLst>
          </p:cNvPr>
          <p:cNvSpPr txBox="1"/>
          <p:nvPr/>
        </p:nvSpPr>
        <p:spPr>
          <a:xfrm>
            <a:off x="0" y="-48125"/>
            <a:ext cx="1219199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RESTRICCIONES PARA AMBAS PARTES</a:t>
            </a:r>
          </a:p>
        </p:txBody>
      </p:sp>
      <p:sp>
        <p:nvSpPr>
          <p:cNvPr id="5" name="CuadroTexto 4">
            <a:extLst>
              <a:ext uri="{FF2B5EF4-FFF2-40B4-BE49-F238E27FC236}">
                <a16:creationId xmlns:a16="http://schemas.microsoft.com/office/drawing/2014/main" id="{522A2FCC-20AD-0B0A-B819-B13EE69B51A2}"/>
              </a:ext>
            </a:extLst>
          </p:cNvPr>
          <p:cNvSpPr txBox="1"/>
          <p:nvPr/>
        </p:nvSpPr>
        <p:spPr>
          <a:xfrm>
            <a:off x="1666874" y="537947"/>
            <a:ext cx="88582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“No hablaré ya mucho con vosotros; porque viene el príncipe de este mundo, y él nada tiene en mí” </a:t>
            </a:r>
            <a:r>
              <a:rPr lang="es-ES" sz="1400" b="1" dirty="0">
                <a:solidFill>
                  <a:schemeClr val="accent2">
                    <a:lumMod val="50000"/>
                  </a:schemeClr>
                </a:solidFill>
                <a:latin typeface="Comic Sans MS" panose="030F0702030302020204" pitchFamily="66" charset="0"/>
              </a:rPr>
              <a:t>(Juan 14:30)</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303156F-2162-FFAE-8ABF-530176147D35}"/>
              </a:ext>
            </a:extLst>
          </p:cNvPr>
          <p:cNvSpPr txBox="1"/>
          <p:nvPr/>
        </p:nvSpPr>
        <p:spPr>
          <a:xfrm>
            <a:off x="2845166" y="1264500"/>
            <a:ext cx="9249693" cy="1323439"/>
          </a:xfrm>
          <a:prstGeom prst="rect">
            <a:avLst/>
          </a:prstGeom>
          <a:noFill/>
        </p:spPr>
        <p:txBody>
          <a:bodyPr wrap="square" rtlCol="0">
            <a:spAutoFit/>
          </a:bodyPr>
          <a:lstStyle/>
          <a:p>
            <a:pPr>
              <a:spcBef>
                <a:spcPts val="600"/>
              </a:spcBef>
            </a:pPr>
            <a:r>
              <a:rPr lang="es-ES" sz="2000" b="1" dirty="0"/>
              <a:t>Dios es Todopoderoso, Satanás no. Dios puede imponer restricciones al enemigo, el enemigo no puede imponer restricciones a Dios. Sin embargo, debido al carácter mismo de Dios, Él ha limitado su propio curso de acción, sin que ello implique una disminución de su poder.</a:t>
            </a:r>
          </a:p>
        </p:txBody>
      </p:sp>
      <p:pic>
        <p:nvPicPr>
          <p:cNvPr id="4" name="Imagen 3" descr="Un dibujo de un animal con cuernos&#10;&#10;El contenido generado por IA puede ser incorrecto.">
            <a:extLst>
              <a:ext uri="{FF2B5EF4-FFF2-40B4-BE49-F238E27FC236}">
                <a16:creationId xmlns:a16="http://schemas.microsoft.com/office/drawing/2014/main" id="{AB5FBE1C-B4DE-72AA-F0D4-313D95D8AF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8597" y="3467500"/>
            <a:ext cx="3951887" cy="1861777"/>
          </a:xfrm>
          <a:prstGeom prst="rect">
            <a:avLst/>
          </a:prstGeom>
          <a:solidFill>
            <a:srgbClr val="FFFFFF">
              <a:shade val="85000"/>
            </a:srgbClr>
          </a:solidFill>
          <a:ln w="38100"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Dibujo de un hombre&#10;&#10;El contenido generado por IA puede ser incorrecto.">
            <a:extLst>
              <a:ext uri="{FF2B5EF4-FFF2-40B4-BE49-F238E27FC236}">
                <a16:creationId xmlns:a16="http://schemas.microsoft.com/office/drawing/2014/main" id="{88D4414B-1D43-FD83-D028-6446A8B097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641" y="1370055"/>
            <a:ext cx="2584045" cy="3556535"/>
          </a:xfrm>
          <a:prstGeom prst="snip2DiagRect">
            <a:avLst/>
          </a:prstGeom>
          <a:solidFill>
            <a:srgbClr val="FFFFFF">
              <a:shade val="85000"/>
            </a:srgbClr>
          </a:solidFill>
          <a:ln w="88900" cap="sq">
            <a:solidFill>
              <a:srgbClr val="90734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alimentos&#10;&#10;El contenido generado por IA puede ser incorrecto.">
            <a:extLst>
              <a:ext uri="{FF2B5EF4-FFF2-40B4-BE49-F238E27FC236}">
                <a16:creationId xmlns:a16="http://schemas.microsoft.com/office/drawing/2014/main" id="{9CB6DB34-9128-BBCC-F72A-35F11F499AD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5641" y="5208968"/>
            <a:ext cx="2584045" cy="142747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2F6B1333-5F6A-FB9F-FA73-486959F6A61E}"/>
              </a:ext>
            </a:extLst>
          </p:cNvPr>
          <p:cNvSpPr txBox="1"/>
          <p:nvPr/>
        </p:nvSpPr>
        <p:spPr>
          <a:xfrm>
            <a:off x="2845166" y="3588213"/>
            <a:ext cx="4826169" cy="1938992"/>
          </a:xfrm>
          <a:prstGeom prst="rect">
            <a:avLst/>
          </a:prstGeom>
          <a:noFill/>
        </p:spPr>
        <p:txBody>
          <a:bodyPr wrap="square">
            <a:spAutoFit/>
          </a:bodyPr>
          <a:lstStyle/>
          <a:p>
            <a:pPr>
              <a:spcBef>
                <a:spcPts val="600"/>
              </a:spcBef>
            </a:pPr>
            <a:r>
              <a:rPr lang="es-ES" sz="2000" b="1" dirty="0"/>
              <a:t>Dios tiene límites, como la concesión del libre albedrío y otras reglas, que le impiden erradicar el mal de este mundo, lo cual puede hacer que las personas cuestionen la existencia de Dios o su bondad.</a:t>
            </a:r>
          </a:p>
        </p:txBody>
      </p:sp>
      <p:sp>
        <p:nvSpPr>
          <p:cNvPr id="14" name="CuadroTexto 13">
            <a:extLst>
              <a:ext uri="{FF2B5EF4-FFF2-40B4-BE49-F238E27FC236}">
                <a16:creationId xmlns:a16="http://schemas.microsoft.com/office/drawing/2014/main" id="{1F9AE34D-F89A-D917-A18D-DD6EE9D5E883}"/>
              </a:ext>
            </a:extLst>
          </p:cNvPr>
          <p:cNvSpPr txBox="1"/>
          <p:nvPr/>
        </p:nvSpPr>
        <p:spPr>
          <a:xfrm>
            <a:off x="2813693" y="5527205"/>
            <a:ext cx="9378305" cy="1323439"/>
          </a:xfrm>
          <a:prstGeom prst="rect">
            <a:avLst/>
          </a:prstGeom>
          <a:noFill/>
        </p:spPr>
        <p:txBody>
          <a:bodyPr wrap="square">
            <a:spAutoFit/>
          </a:bodyPr>
          <a:lstStyle/>
          <a:p>
            <a:pPr>
              <a:spcBef>
                <a:spcPts val="600"/>
              </a:spcBef>
            </a:pPr>
            <a:r>
              <a:rPr lang="es-ES" sz="2000" b="1" dirty="0"/>
              <a:t>Pero está profetizado que habrá un momento en la historia, y sucederá pronto, cuando todos habrán tomado su parte en el Conflicto (Ap. 22:11). Entonces, Dios </a:t>
            </a:r>
            <a:r>
              <a:rPr lang="es-ES" sz="2000" b="1"/>
              <a:t>podrá actuar </a:t>
            </a:r>
            <a:r>
              <a:rPr lang="es-ES" sz="2000" b="1" dirty="0"/>
              <a:t>libremente para destruir completamente el mal. El mal no se perpetuará eternamente.</a:t>
            </a:r>
          </a:p>
        </p:txBody>
      </p:sp>
      <p:sp>
        <p:nvSpPr>
          <p:cNvPr id="7" name="CuadroTexto 6">
            <a:extLst>
              <a:ext uri="{FF2B5EF4-FFF2-40B4-BE49-F238E27FC236}">
                <a16:creationId xmlns:a16="http://schemas.microsoft.com/office/drawing/2014/main" id="{E0DCA972-8D75-1A2A-7230-7986D618D0B4}"/>
              </a:ext>
            </a:extLst>
          </p:cNvPr>
          <p:cNvSpPr txBox="1"/>
          <p:nvPr/>
        </p:nvSpPr>
        <p:spPr>
          <a:xfrm>
            <a:off x="2845165" y="2587939"/>
            <a:ext cx="9375173" cy="1015663"/>
          </a:xfrm>
          <a:prstGeom prst="rect">
            <a:avLst/>
          </a:prstGeom>
          <a:noFill/>
        </p:spPr>
        <p:txBody>
          <a:bodyPr wrap="square">
            <a:spAutoFit/>
          </a:bodyPr>
          <a:lstStyle/>
          <a:p>
            <a:pPr>
              <a:spcBef>
                <a:spcPts val="600"/>
              </a:spcBef>
            </a:pPr>
            <a:r>
              <a:rPr lang="es-ES" sz="2000" b="1" dirty="0"/>
              <a:t>Una de las funciones de Jesús al encarnarse fue la de “deshacer las obras del diablo” (1Jn. 3:8). ¿Qué es, pues, lo que le impide a Dios aplastar ahora mismo la rebelión?</a:t>
            </a:r>
          </a:p>
        </p:txBody>
      </p:sp>
    </p:spTree>
    <p:extLst>
      <p:ext uri="{BB962C8B-B14F-4D97-AF65-F5344CB8AC3E}">
        <p14:creationId xmlns:p14="http://schemas.microsoft.com/office/powerpoint/2010/main" val="13053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t="-1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42D1E2-B873-DC5B-849C-F1BB94ADC364}"/>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contourW="19050">
              <a:bevelT w="82550" h="38100" prst="coolSlant"/>
              <a:contourClr>
                <a:srgbClr val="FFFF00"/>
              </a:contourClr>
            </a:sp3d>
          </a:bodyPr>
          <a:lstStyle/>
          <a:p>
            <a:pPr algn="ctr"/>
            <a:r>
              <a:rPr lang="es-ES" sz="4400" b="1" spc="300" dirty="0">
                <a:ln w="13462">
                  <a:noFill/>
                  <a:prstDash val="solid"/>
                </a:ln>
                <a:solidFill>
                  <a:srgbClr val="00B0F0"/>
                </a:solidFill>
                <a:effectLst>
                  <a:outerShdw dist="25400" dir="2700000" algn="bl" rotWithShape="0">
                    <a:schemeClr val="tx1"/>
                  </a:outerShdw>
                </a:effectLst>
              </a:rPr>
              <a:t>UN ARMA A NUESTRA DISPOSICIÓN</a:t>
            </a:r>
          </a:p>
        </p:txBody>
      </p:sp>
      <p:sp>
        <p:nvSpPr>
          <p:cNvPr id="5" name="CuadroTexto 4">
            <a:extLst>
              <a:ext uri="{FF2B5EF4-FFF2-40B4-BE49-F238E27FC236}">
                <a16:creationId xmlns:a16="http://schemas.microsoft.com/office/drawing/2014/main" id="{76018031-D9BC-48BE-62AF-1CB7159223BD}"/>
              </a:ext>
            </a:extLst>
          </p:cNvPr>
          <p:cNvSpPr txBox="1"/>
          <p:nvPr/>
        </p:nvSpPr>
        <p:spPr>
          <a:xfrm>
            <a:off x="1" y="672197"/>
            <a:ext cx="12192000" cy="369332"/>
          </a:xfrm>
          <a:prstGeom prst="rect">
            <a:avLst/>
          </a:prstGeom>
          <a:noFill/>
        </p:spPr>
        <p:txBody>
          <a:bodyPr wrap="square">
            <a:spAutoFit/>
          </a:bodyPr>
          <a:lstStyle/>
          <a:p>
            <a:pPr algn="ctr"/>
            <a:r>
              <a:rPr lang="es-ES"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“Y les dijo: Este género [de demonios] con nada puede salir, sino con oración y ayuno” </a:t>
            </a:r>
            <a:r>
              <a:rPr lang="es-ES" sz="1400"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(Marcos 9:29)</a:t>
            </a:r>
          </a:p>
        </p:txBody>
      </p:sp>
      <p:sp>
        <p:nvSpPr>
          <p:cNvPr id="7" name="CuadroTexto 6">
            <a:extLst>
              <a:ext uri="{FF2B5EF4-FFF2-40B4-BE49-F238E27FC236}">
                <a16:creationId xmlns:a16="http://schemas.microsoft.com/office/drawing/2014/main" id="{64857E9F-8405-A981-F0C0-1E6B600B2A58}"/>
              </a:ext>
            </a:extLst>
          </p:cNvPr>
          <p:cNvSpPr txBox="1"/>
          <p:nvPr/>
        </p:nvSpPr>
        <p:spPr>
          <a:xfrm>
            <a:off x="238125" y="1042970"/>
            <a:ext cx="7192578" cy="400110"/>
          </a:xfrm>
          <a:prstGeom prst="rect">
            <a:avLst/>
          </a:prstGeom>
          <a:noFill/>
        </p:spPr>
        <p:txBody>
          <a:bodyPr wrap="square" rtlCol="0">
            <a:spAutoFit/>
          </a:bodyPr>
          <a:lstStyle/>
          <a:p>
            <a:pPr>
              <a:spcBef>
                <a:spcPts val="600"/>
              </a:spcBef>
            </a:pPr>
            <a:r>
              <a:rPr lang="es-ES" sz="2000" b="1" dirty="0"/>
              <a:t>¿Por qué existen reglas en el Conflicto Cósmico?</a:t>
            </a:r>
          </a:p>
        </p:txBody>
      </p:sp>
      <p:pic>
        <p:nvPicPr>
          <p:cNvPr id="4" name="Imagen 3" descr="Dibujo de una persona&#10;&#10;El contenido generado por IA puede ser incorrecto.">
            <a:extLst>
              <a:ext uri="{FF2B5EF4-FFF2-40B4-BE49-F238E27FC236}">
                <a16:creationId xmlns:a16="http://schemas.microsoft.com/office/drawing/2014/main" id="{602C0E69-F0D5-FBBC-F781-33564DF8D9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36208" y="1304509"/>
            <a:ext cx="4420122" cy="2124491"/>
          </a:xfrm>
          <a:prstGeom prst="rect">
            <a:avLst/>
          </a:prstGeom>
          <a:effectLst>
            <a:outerShdw blurRad="50800" dist="38100" dir="2700000" algn="tl" rotWithShape="0">
              <a:prstClr val="black">
                <a:alpha val="40000"/>
              </a:prstClr>
            </a:outerShdw>
          </a:effectLst>
        </p:spPr>
      </p:pic>
      <p:pic>
        <p:nvPicPr>
          <p:cNvPr id="10" name="Imagen 9" descr="Imagen que contiene persona, joven, interior, niño&#10;&#10;El contenido generado por IA puede ser incorrecto.">
            <a:extLst>
              <a:ext uri="{FF2B5EF4-FFF2-40B4-BE49-F238E27FC236}">
                <a16:creationId xmlns:a16="http://schemas.microsoft.com/office/drawing/2014/main" id="{EBB28361-5DF1-6C14-1231-F7443EFF7E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598" y="3429000"/>
            <a:ext cx="2590800" cy="3314700"/>
          </a:xfrm>
          <a:prstGeom prst="round2DiagRect">
            <a:avLst>
              <a:gd name="adj1" fmla="val 16667"/>
              <a:gd name="adj2" fmla="val 0"/>
            </a:avLst>
          </a:prstGeom>
          <a:ln w="38100" cap="sq">
            <a:solidFill>
              <a:schemeClr val="accent3"/>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0D941EA-25EB-22FB-51ED-BA891BC8956C}"/>
              </a:ext>
            </a:extLst>
          </p:cNvPr>
          <p:cNvSpPr txBox="1"/>
          <p:nvPr/>
        </p:nvSpPr>
        <p:spPr>
          <a:xfrm>
            <a:off x="2942923" y="3509253"/>
            <a:ext cx="6422456" cy="707886"/>
          </a:xfrm>
          <a:prstGeom prst="rect">
            <a:avLst/>
          </a:prstGeom>
          <a:noFill/>
        </p:spPr>
        <p:txBody>
          <a:bodyPr wrap="square">
            <a:spAutoFit/>
          </a:bodyPr>
          <a:lstStyle/>
          <a:p>
            <a:pPr>
              <a:spcBef>
                <a:spcPts val="600"/>
              </a:spcBef>
            </a:pPr>
            <a:r>
              <a:rPr lang="es-ES" sz="2000" b="1" dirty="0"/>
              <a:t>Una de las reglas que conocemos es que existe un poder que rompe límites: la oración (Mr. 9:29).</a:t>
            </a:r>
          </a:p>
        </p:txBody>
      </p:sp>
      <p:pic>
        <p:nvPicPr>
          <p:cNvPr id="16" name="Imagen 15" descr="Dibujo de una persona&#10;&#10;El contenido generado por IA puede ser incorrecto.">
            <a:extLst>
              <a:ext uri="{FF2B5EF4-FFF2-40B4-BE49-F238E27FC236}">
                <a16:creationId xmlns:a16="http://schemas.microsoft.com/office/drawing/2014/main" id="{4BFAAE25-91EE-5ABC-D06C-CFDADB9DEDD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88904" y="3673768"/>
            <a:ext cx="2388672" cy="3069932"/>
          </a:xfrm>
          <a:prstGeom prst="round2DiagRect">
            <a:avLst>
              <a:gd name="adj1" fmla="val 0"/>
              <a:gd name="adj2" fmla="val 19745"/>
            </a:avLst>
          </a:prstGeom>
          <a:ln w="38100" cap="sq">
            <a:solidFill>
              <a:srgbClr val="A0795E"/>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9CD2E58F-5923-F3AA-8312-43A4F0D1571F}"/>
              </a:ext>
            </a:extLst>
          </p:cNvPr>
          <p:cNvSpPr txBox="1"/>
          <p:nvPr/>
        </p:nvSpPr>
        <p:spPr>
          <a:xfrm>
            <a:off x="228062" y="2405253"/>
            <a:ext cx="7108145" cy="1015663"/>
          </a:xfrm>
          <a:prstGeom prst="rect">
            <a:avLst/>
          </a:prstGeom>
          <a:noFill/>
        </p:spPr>
        <p:txBody>
          <a:bodyPr wrap="square">
            <a:spAutoFit/>
          </a:bodyPr>
          <a:lstStyle/>
          <a:p>
            <a:pPr>
              <a:spcBef>
                <a:spcPts val="600"/>
              </a:spcBef>
            </a:pPr>
            <a:r>
              <a:rPr lang="es-ES" sz="2000" b="1" dirty="0"/>
              <a:t>Para resolver la cuestión es necesario un juicio justo. Para que ese juicio sea justo se deben respetar ciertas reglas (desconocidas en gran parte por nosotros).</a:t>
            </a:r>
          </a:p>
        </p:txBody>
      </p:sp>
      <p:sp>
        <p:nvSpPr>
          <p:cNvPr id="9" name="CuadroTexto 8">
            <a:extLst>
              <a:ext uri="{FF2B5EF4-FFF2-40B4-BE49-F238E27FC236}">
                <a16:creationId xmlns:a16="http://schemas.microsoft.com/office/drawing/2014/main" id="{A50293F9-F837-8ABC-329B-8713A2AB096F}"/>
              </a:ext>
            </a:extLst>
          </p:cNvPr>
          <p:cNvSpPr txBox="1"/>
          <p:nvPr/>
        </p:nvSpPr>
        <p:spPr>
          <a:xfrm>
            <a:off x="238125" y="1416335"/>
            <a:ext cx="7098082" cy="1015663"/>
          </a:xfrm>
          <a:prstGeom prst="rect">
            <a:avLst/>
          </a:prstGeom>
          <a:noFill/>
        </p:spPr>
        <p:txBody>
          <a:bodyPr wrap="square">
            <a:spAutoFit/>
          </a:bodyPr>
          <a:lstStyle/>
          <a:p>
            <a:pPr>
              <a:spcBef>
                <a:spcPts val="600"/>
              </a:spcBef>
            </a:pPr>
            <a:r>
              <a:rPr lang="es-ES" sz="2000" b="1" dirty="0"/>
              <a:t>El problema en conflicto no es quién es más fuerte. El problema es quién tiene la razón. Y la cuestión es: ¿Dios es justo o injusto en su trato con sus criaturas?</a:t>
            </a:r>
          </a:p>
        </p:txBody>
      </p:sp>
      <p:sp>
        <p:nvSpPr>
          <p:cNvPr id="13" name="CuadroTexto 12">
            <a:extLst>
              <a:ext uri="{FF2B5EF4-FFF2-40B4-BE49-F238E27FC236}">
                <a16:creationId xmlns:a16="http://schemas.microsoft.com/office/drawing/2014/main" id="{892C5864-A4EB-1A7D-E7E7-FA4CF6ED0E4E}"/>
              </a:ext>
            </a:extLst>
          </p:cNvPr>
          <p:cNvSpPr txBox="1"/>
          <p:nvPr/>
        </p:nvSpPr>
        <p:spPr>
          <a:xfrm>
            <a:off x="2942923" y="5218804"/>
            <a:ext cx="6422456" cy="1631216"/>
          </a:xfrm>
          <a:prstGeom prst="rect">
            <a:avLst/>
          </a:prstGeom>
          <a:noFill/>
        </p:spPr>
        <p:txBody>
          <a:bodyPr wrap="square">
            <a:spAutoFit/>
          </a:bodyPr>
          <a:lstStyle/>
          <a:p>
            <a:pPr>
              <a:spcBef>
                <a:spcPts val="600"/>
              </a:spcBef>
            </a:pPr>
            <a:r>
              <a:rPr lang="es-ES" sz="2000" b="1" dirty="0"/>
              <a:t>No importa si entendemos o no cómo funciona esta arma. Lo importante es que funciona. Gracias a la oración podemos hacer realidad el consejo de Santiago: “Someteos, pues, a Dios; resistid al diablo, y huirá de vosotros” (</a:t>
            </a:r>
            <a:r>
              <a:rPr lang="es-ES" sz="2000" b="1" dirty="0" err="1"/>
              <a:t>Stg</a:t>
            </a:r>
            <a:r>
              <a:rPr lang="es-ES" sz="2000" b="1" dirty="0"/>
              <a:t>. 4:7).</a:t>
            </a:r>
          </a:p>
        </p:txBody>
      </p:sp>
      <p:sp>
        <p:nvSpPr>
          <p:cNvPr id="15" name="CuadroTexto 14">
            <a:extLst>
              <a:ext uri="{FF2B5EF4-FFF2-40B4-BE49-F238E27FC236}">
                <a16:creationId xmlns:a16="http://schemas.microsoft.com/office/drawing/2014/main" id="{38900AAE-B82A-1FA2-7861-9866E69703A7}"/>
              </a:ext>
            </a:extLst>
          </p:cNvPr>
          <p:cNvSpPr txBox="1"/>
          <p:nvPr/>
        </p:nvSpPr>
        <p:spPr>
          <a:xfrm>
            <a:off x="2942923" y="4222586"/>
            <a:ext cx="6422456" cy="1015663"/>
          </a:xfrm>
          <a:prstGeom prst="rect">
            <a:avLst/>
          </a:prstGeom>
          <a:noFill/>
        </p:spPr>
        <p:txBody>
          <a:bodyPr wrap="square">
            <a:spAutoFit/>
          </a:bodyPr>
          <a:lstStyle/>
          <a:p>
            <a:pPr>
              <a:spcBef>
                <a:spcPts val="600"/>
              </a:spcBef>
            </a:pPr>
            <a:r>
              <a:rPr lang="es-ES" sz="2000" b="1" dirty="0"/>
              <a:t>De alguna forma, al orar “autorizamos” a Dios para que actúe de un modo que no lo haría si no se lo pidiésemos.</a:t>
            </a:r>
          </a:p>
        </p:txBody>
      </p:sp>
    </p:spTree>
    <p:extLst>
      <p:ext uri="{BB962C8B-B14F-4D97-AF65-F5344CB8AC3E}">
        <p14:creationId xmlns:p14="http://schemas.microsoft.com/office/powerpoint/2010/main" val="3288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upRight)">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randombar(horizontal)">
                                      <p:cBhvr>
                                        <p:cTn id="74" dur="500"/>
                                        <p:tgtEl>
                                          <p:spTgt spid="16"/>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P spid="6" grpId="0"/>
      <p:bldP spid="9"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058147-E823-D49A-2496-451F47026F7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A5698D2-6331-59DB-0691-E188AB390D53}"/>
              </a:ext>
            </a:extLst>
          </p:cNvPr>
          <p:cNvSpPr txBox="1"/>
          <p:nvPr/>
        </p:nvSpPr>
        <p:spPr>
          <a:xfrm>
            <a:off x="1645920" y="852974"/>
            <a:ext cx="8749364" cy="4970591"/>
          </a:xfrm>
          <a:prstGeom prst="rect">
            <a:avLst/>
          </a:prstGeom>
          <a:noFill/>
        </p:spPr>
        <p:txBody>
          <a:bodyPr wrap="square">
            <a:spAutoFit/>
          </a:bodyPr>
          <a:lstStyle/>
          <a:p>
            <a:pPr>
              <a:spcBef>
                <a:spcPts val="600"/>
              </a:spcBef>
            </a:pPr>
            <a:r>
              <a:rPr lang="es-ES" sz="2400" b="1" dirty="0">
                <a:latin typeface="Constantia" panose="02030602050306030303" pitchFamily="18" charset="0"/>
              </a:rPr>
              <a:t>“El enemigo no puede vencer al humilde alumno de Cristo, al que ora y anda en presencia del Señor. Cristo se interpone entre ambos como un escudo, un refugio, para desviar los ataques del malo. […]</a:t>
            </a:r>
          </a:p>
          <a:p>
            <a:pPr>
              <a:spcBef>
                <a:spcPts val="600"/>
              </a:spcBef>
            </a:pPr>
            <a:r>
              <a:rPr lang="es-ES" sz="2400" b="1" dirty="0">
                <a:latin typeface="Constantia" panose="02030602050306030303" pitchFamily="18" charset="0"/>
              </a:rPr>
              <a:t>Se le permitió a Satanás que tentara al confiado Pedro, tal como se le había permitido que tentara a Job; pero una vez terminada su obra, tuvo que retirarse. Si a Satanás se le hubiera permitido cumplir su propósito, no habría habido esperanza para Pedro. Su fe habría naufragado. Pero el enemigo no se atrevió a excederse de la jurisdicción que se le había asignado. No hay poder en todo el ejército satánico que pueda desarmar al alma que confía, con sencilla fe, en la sabiduría que desciende de Dios”</a:t>
            </a:r>
          </a:p>
        </p:txBody>
      </p:sp>
      <p:sp>
        <p:nvSpPr>
          <p:cNvPr id="4" name="CuadroTexto 3">
            <a:extLst>
              <a:ext uri="{FF2B5EF4-FFF2-40B4-BE49-F238E27FC236}">
                <a16:creationId xmlns:a16="http://schemas.microsoft.com/office/drawing/2014/main" id="{20B0FF43-783A-38FF-73E3-58856D1493A1}"/>
              </a:ext>
            </a:extLst>
          </p:cNvPr>
          <p:cNvSpPr txBox="1"/>
          <p:nvPr/>
        </p:nvSpPr>
        <p:spPr>
          <a:xfrm>
            <a:off x="6895030" y="5823565"/>
            <a:ext cx="3742436" cy="338554"/>
          </a:xfrm>
          <a:prstGeom prst="rect">
            <a:avLst/>
          </a:prstGeom>
          <a:noFill/>
        </p:spPr>
        <p:txBody>
          <a:bodyPr wrap="none" rtlCol="0">
            <a:spAutoFit/>
          </a:bodyPr>
          <a:lstStyle/>
          <a:p>
            <a:pPr algn="r"/>
            <a:r>
              <a:rPr lang="es-ES" sz="1600" b="1" dirty="0"/>
              <a:t>E. G. W. (Dios nos cuida, 25 de febrero)</a:t>
            </a:r>
          </a:p>
        </p:txBody>
      </p:sp>
    </p:spTree>
    <p:extLst>
      <p:ext uri="{BB962C8B-B14F-4D97-AF65-F5344CB8AC3E}">
        <p14:creationId xmlns:p14="http://schemas.microsoft.com/office/powerpoint/2010/main" val="25235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3D11CC-60CB-EBA9-C351-21A0FE104A79}"/>
            </a:ext>
          </a:extLst>
        </p:cNvPr>
        <p:cNvGrpSpPr/>
        <p:nvPr/>
      </p:nvGrpSpPr>
      <p:grpSpPr>
        <a:xfrm>
          <a:off x="0" y="0"/>
          <a:ext cx="0" cy="0"/>
          <a:chOff x="0" y="0"/>
          <a:chExt cx="0" cy="0"/>
        </a:xfrm>
      </p:grpSpPr>
      <p:pic>
        <p:nvPicPr>
          <p:cNvPr id="8" name="Imagen 7" descr="Imagen que contiene hombre, mujer, foto, parado&#10;&#10;Descripción generada automáticamente">
            <a:extLst>
              <a:ext uri="{FF2B5EF4-FFF2-40B4-BE49-F238E27FC236}">
                <a16:creationId xmlns:a16="http://schemas.microsoft.com/office/drawing/2014/main" id="{3509D975-607A-D906-E35E-308A3E4C5C3F}"/>
              </a:ext>
            </a:extLst>
          </p:cNvPr>
          <p:cNvPicPr>
            <a:picLocks noGrp="1" noRot="1" noChangeAspect="1" noMove="1" noResize="1" noEditPoints="1" noAdjustHandles="1" noChangeArrowheads="1" noChangeShapeType="1" noCrop="1"/>
          </p:cNvPicPr>
          <p:nvPr/>
        </p:nvPicPr>
        <p:blipFill>
          <a:blip r:embed="rId2" cstate="hqprint">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5" name="Freeform: Shape 3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accent5">
              <a:lumMod val="7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Imagen 9" descr="Imagen que contiene hombre, mujer, foto, parado&#10;&#10;Descripción generada automáticamente">
            <a:extLst>
              <a:ext uri="{FF2B5EF4-FFF2-40B4-BE49-F238E27FC236}">
                <a16:creationId xmlns:a16="http://schemas.microsoft.com/office/drawing/2014/main" id="{35736A60-9D71-3211-F425-9C78589E1252}"/>
              </a:ext>
            </a:extLst>
          </p:cNvPr>
          <p:cNvPicPr>
            <a:picLocks noGrp="1" noRot="1" noChangeAspect="1" noMove="1" noResize="1" noEditPoints="1" noAdjustHandles="1" noChangeArrowheads="1" noChangeShapeType="1" noCrop="1"/>
          </p:cNvPicPr>
          <p:nvPr/>
        </p:nvPicPr>
        <p:blipFill>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ffectLst>
            <a:outerShdw blurRad="63500" sx="102000" sy="102000" algn="ctr" rotWithShape="0">
              <a:prstClr val="black">
                <a:alpha val="40000"/>
              </a:prstClr>
            </a:outerShdw>
          </a:effectLst>
        </p:spPr>
      </p:pic>
      <p:sp>
        <p:nvSpPr>
          <p:cNvPr id="11" name="CuadroTexto 10">
            <a:extLst>
              <a:ext uri="{FF2B5EF4-FFF2-40B4-BE49-F238E27FC236}">
                <a16:creationId xmlns:a16="http://schemas.microsoft.com/office/drawing/2014/main" id="{34C62645-93E4-F03F-FA6B-69721D2C4C67}"/>
              </a:ext>
            </a:extLst>
          </p:cNvPr>
          <p:cNvSpPr txBox="1"/>
          <p:nvPr/>
        </p:nvSpPr>
        <p:spPr>
          <a:xfrm>
            <a:off x="110185" y="251207"/>
            <a:ext cx="4700960" cy="63555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“El que practica el pecado es del diablo, porque el diablo peca desde el principio. Para esto se manifestó el Hijo de Dios: para deshacer las obras del diablo”</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32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1 Juan 3:8</a:t>
            </a:r>
          </a:p>
        </p:txBody>
      </p:sp>
    </p:spTree>
    <p:extLst>
      <p:ext uri="{BB962C8B-B14F-4D97-AF65-F5344CB8AC3E}">
        <p14:creationId xmlns:p14="http://schemas.microsoft.com/office/powerpoint/2010/main" val="425505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B09B39-6B3D-3E61-344D-1D627801B3F8}"/>
              </a:ext>
            </a:extLst>
          </p:cNvPr>
          <p:cNvSpPr txBox="1"/>
          <p:nvPr/>
        </p:nvSpPr>
        <p:spPr>
          <a:xfrm>
            <a:off x="6972300" y="3324225"/>
            <a:ext cx="4991100" cy="3400931"/>
          </a:xfrm>
          <a:prstGeom prst="rect">
            <a:avLst/>
          </a:prstGeom>
          <a:noFill/>
        </p:spPr>
        <p:txBody>
          <a:bodyPr wrap="square" rtlCol="0">
            <a:spAutoFit/>
          </a:bodyPr>
          <a:lstStyle/>
          <a:p>
            <a:pPr>
              <a:spcBef>
                <a:spcPts val="600"/>
              </a:spcBef>
            </a:pPr>
            <a:r>
              <a:rPr lang="es-ES" sz="2000" b="1" dirty="0">
                <a:solidFill>
                  <a:srgbClr val="E7D8C3"/>
                </a:solidFill>
                <a:effectLst>
                  <a:outerShdw blurRad="38100" dist="38100" dir="2700000" algn="tl">
                    <a:srgbClr val="000000">
                      <a:alpha val="43137"/>
                    </a:srgbClr>
                  </a:outerShdw>
                </a:effectLst>
              </a:rPr>
              <a:t>Las reglas del Conflicto:</a:t>
            </a:r>
          </a:p>
          <a:p>
            <a:pPr lvl="1">
              <a:spcBef>
                <a:spcPts val="600"/>
              </a:spcBef>
            </a:pPr>
            <a:r>
              <a:rPr lang="es-ES" sz="2000" b="1" dirty="0">
                <a:solidFill>
                  <a:schemeClr val="bg1"/>
                </a:solidFill>
                <a:effectLst>
                  <a:outerShdw blurRad="38100" dist="38100" dir="2700000" algn="tl">
                    <a:srgbClr val="000000">
                      <a:alpha val="43137"/>
                    </a:srgbClr>
                  </a:outerShdw>
                </a:effectLst>
              </a:rPr>
              <a:t>El dios de este mundo.</a:t>
            </a:r>
          </a:p>
          <a:p>
            <a:pPr>
              <a:spcBef>
                <a:spcPts val="1800"/>
              </a:spcBef>
            </a:pPr>
            <a:r>
              <a:rPr lang="es-ES" sz="2000" b="1" dirty="0">
                <a:solidFill>
                  <a:srgbClr val="C4A0C0"/>
                </a:solidFill>
                <a:effectLst>
                  <a:outerShdw blurRad="38100" dist="38100" dir="2700000" algn="tl">
                    <a:srgbClr val="000000">
                      <a:alpha val="43137"/>
                    </a:srgbClr>
                  </a:outerShdw>
                </a:effectLst>
              </a:rPr>
              <a:t>Los límites del Conflicto:</a:t>
            </a:r>
          </a:p>
          <a:p>
            <a:pPr lvl="1">
              <a:spcBef>
                <a:spcPts val="600"/>
              </a:spcBef>
            </a:pPr>
            <a:r>
              <a:rPr lang="es-ES" sz="2000" b="1" dirty="0">
                <a:solidFill>
                  <a:schemeClr val="bg1"/>
                </a:solidFill>
                <a:effectLst>
                  <a:outerShdw blurRad="38100" dist="38100" dir="2700000" algn="tl">
                    <a:srgbClr val="000000">
                      <a:alpha val="43137"/>
                    </a:srgbClr>
                  </a:outerShdw>
                </a:effectLst>
              </a:rPr>
              <a:t>Límites temporales.</a:t>
            </a:r>
          </a:p>
          <a:p>
            <a:pPr lvl="1">
              <a:spcBef>
                <a:spcPts val="600"/>
              </a:spcBef>
            </a:pPr>
            <a:r>
              <a:rPr lang="es-ES" sz="2000" b="1" dirty="0">
                <a:solidFill>
                  <a:schemeClr val="bg1"/>
                </a:solidFill>
                <a:effectLst>
                  <a:outerShdw blurRad="38100" dist="38100" dir="2700000" algn="tl">
                    <a:srgbClr val="000000">
                      <a:alpha val="43137"/>
                    </a:srgbClr>
                  </a:outerShdw>
                </a:effectLst>
              </a:rPr>
              <a:t>Límites físicos.</a:t>
            </a:r>
          </a:p>
          <a:p>
            <a:pPr>
              <a:spcBef>
                <a:spcPts val="1800"/>
              </a:spcBef>
            </a:pPr>
            <a:r>
              <a:rPr lang="es-ES" sz="2000" b="1" dirty="0">
                <a:solidFill>
                  <a:srgbClr val="BAD0C8"/>
                </a:solidFill>
                <a:effectLst>
                  <a:outerShdw blurRad="38100" dist="38100" dir="2700000" algn="tl">
                    <a:srgbClr val="000000">
                      <a:alpha val="43137"/>
                    </a:srgbClr>
                  </a:outerShdw>
                </a:effectLst>
              </a:rPr>
              <a:t>Las armas del Conflicto:</a:t>
            </a:r>
          </a:p>
          <a:p>
            <a:pPr lvl="1">
              <a:spcBef>
                <a:spcPts val="600"/>
              </a:spcBef>
            </a:pPr>
            <a:r>
              <a:rPr lang="es-ES" sz="2000" b="1" dirty="0">
                <a:solidFill>
                  <a:schemeClr val="bg1"/>
                </a:solidFill>
                <a:effectLst>
                  <a:outerShdw blurRad="38100" dist="38100" dir="2700000" algn="tl">
                    <a:srgbClr val="000000">
                      <a:alpha val="43137"/>
                    </a:srgbClr>
                  </a:outerShdw>
                </a:effectLst>
              </a:rPr>
              <a:t>Restricciones para ambas partes.</a:t>
            </a:r>
          </a:p>
          <a:p>
            <a:pPr lvl="1">
              <a:spcBef>
                <a:spcPts val="600"/>
              </a:spcBef>
            </a:pPr>
            <a:r>
              <a:rPr lang="es-ES" sz="2000" b="1" dirty="0">
                <a:solidFill>
                  <a:schemeClr val="bg1"/>
                </a:solidFill>
                <a:effectLst>
                  <a:outerShdw blurRad="38100" dist="38100" dir="2700000" algn="tl">
                    <a:srgbClr val="000000">
                      <a:alpha val="43137"/>
                    </a:srgbClr>
                  </a:outerShdw>
                </a:effectLst>
              </a:rPr>
              <a:t>Un arma a nuestra disposición.</a:t>
            </a:r>
          </a:p>
        </p:txBody>
      </p:sp>
      <p:sp>
        <p:nvSpPr>
          <p:cNvPr id="3" name="CuadroTexto 2">
            <a:extLst>
              <a:ext uri="{FF2B5EF4-FFF2-40B4-BE49-F238E27FC236}">
                <a16:creationId xmlns:a16="http://schemas.microsoft.com/office/drawing/2014/main" id="{FB241DE2-42FC-3FAD-D670-6168787EBA41}"/>
              </a:ext>
            </a:extLst>
          </p:cNvPr>
          <p:cNvSpPr txBox="1"/>
          <p:nvPr/>
        </p:nvSpPr>
        <p:spPr>
          <a:xfrm>
            <a:off x="323850" y="200812"/>
            <a:ext cx="7743825" cy="707886"/>
          </a:xfrm>
          <a:prstGeom prst="rect">
            <a:avLst/>
          </a:prstGeom>
          <a:noFill/>
        </p:spPr>
        <p:txBody>
          <a:bodyPr wrap="square" rtlCol="0">
            <a:spAutoFit/>
          </a:bodyPr>
          <a:lstStyle/>
          <a:p>
            <a:pPr>
              <a:spcBef>
                <a:spcPts val="600"/>
              </a:spcBef>
            </a:pPr>
            <a:r>
              <a:rPr lang="es-ES" sz="2000" b="1" dirty="0"/>
              <a:t>Tras la caída de Adán y Eva, Dios permitió que Satanás gobernara este mundo, pero le impuso ciertas reglas y limitaciones.</a:t>
            </a:r>
          </a:p>
        </p:txBody>
      </p:sp>
      <p:pic>
        <p:nvPicPr>
          <p:cNvPr id="5" name="Imagen 4">
            <a:extLst>
              <a:ext uri="{FF2B5EF4-FFF2-40B4-BE49-F238E27FC236}">
                <a16:creationId xmlns:a16="http://schemas.microsoft.com/office/drawing/2014/main" id="{7EEAE76F-4B51-38E0-8AD4-7A5E3B51896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29072" y="3282763"/>
            <a:ext cx="5879831" cy="3400931"/>
          </a:xfrm>
          <a:prstGeom prst="rect">
            <a:avLst/>
          </a:prstGeom>
          <a:solidFill>
            <a:srgbClr val="FFFFFF">
              <a:shade val="85000"/>
            </a:srgbClr>
          </a:solidFill>
          <a:ln w="88900" cap="sq">
            <a:solidFill>
              <a:srgbClr val="F8C39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dibujo de una persona&#10;&#10;El contenido generado por IA puede ser incorrecto.">
            <a:extLst>
              <a:ext uri="{FF2B5EF4-FFF2-40B4-BE49-F238E27FC236}">
                <a16:creationId xmlns:a16="http://schemas.microsoft.com/office/drawing/2014/main" id="{6D325D2B-7354-FDEC-9F57-A3460A478A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7668" y="132844"/>
            <a:ext cx="3712360" cy="2784270"/>
          </a:xfrm>
          <a:prstGeom prst="rect">
            <a:avLst/>
          </a:prstGeom>
          <a:solidFill>
            <a:srgbClr val="FFFFFF">
              <a:shade val="85000"/>
            </a:srgbClr>
          </a:solidFill>
          <a:ln w="88900" cap="sq">
            <a:solidFill>
              <a:srgbClr val="792F0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Icono&#10;&#10;El contenido generado por IA puede ser incorrecto.">
            <a:extLst>
              <a:ext uri="{FF2B5EF4-FFF2-40B4-BE49-F238E27FC236}">
                <a16:creationId xmlns:a16="http://schemas.microsoft.com/office/drawing/2014/main" id="{6BC38F4A-8BAA-90A2-C913-77EE30B64E6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26820" y="4669559"/>
            <a:ext cx="261087" cy="261087"/>
          </a:xfrm>
          <a:prstGeom prst="rect">
            <a:avLst/>
          </a:prstGeom>
          <a:effectLst>
            <a:outerShdw blurRad="50800" dist="38100" dir="8100000" algn="tr" rotWithShape="0">
              <a:prstClr val="black">
                <a:alpha val="40000"/>
              </a:prstClr>
            </a:outerShdw>
          </a:effectLst>
        </p:spPr>
      </p:pic>
      <p:pic>
        <p:nvPicPr>
          <p:cNvPr id="15" name="Imagen 14" descr="Diagrama, Diagrama de Venn&#10;&#10;El contenido generado por IA puede ser incorrecto.">
            <a:extLst>
              <a:ext uri="{FF2B5EF4-FFF2-40B4-BE49-F238E27FC236}">
                <a16:creationId xmlns:a16="http://schemas.microsoft.com/office/drawing/2014/main" id="{97A669EB-5D2C-D1B6-D975-E232B5EC67A3}"/>
              </a:ext>
            </a:extLst>
          </p:cNvPr>
          <p:cNvPicPr>
            <a:picLocks noChangeAspect="1"/>
          </p:cNvPicPr>
          <p:nvPr/>
        </p:nvPicPr>
        <p:blipFill>
          <a:blip r:embed="rId6" cstate="hq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126820" y="5987093"/>
            <a:ext cx="261087" cy="261087"/>
          </a:xfrm>
          <a:prstGeom prst="rect">
            <a:avLst/>
          </a:prstGeom>
          <a:effectLst>
            <a:outerShdw blurRad="50800" dist="38100" dir="8100000" algn="tr" rotWithShape="0">
              <a:prstClr val="black">
                <a:alpha val="40000"/>
              </a:prstClr>
            </a:outerShdw>
          </a:effectLst>
        </p:spPr>
      </p:pic>
      <p:pic>
        <p:nvPicPr>
          <p:cNvPr id="19" name="Imagen 18" descr="Imagen que contiene Forma&#10;&#10;El contenido generado por IA puede ser incorrecto.">
            <a:extLst>
              <a:ext uri="{FF2B5EF4-FFF2-40B4-BE49-F238E27FC236}">
                <a16:creationId xmlns:a16="http://schemas.microsoft.com/office/drawing/2014/main" id="{8F89DBF9-7286-0E2C-BC04-F69FB1EA359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126820" y="3777990"/>
            <a:ext cx="261087" cy="261087"/>
          </a:xfrm>
          <a:prstGeom prst="rect">
            <a:avLst/>
          </a:prstGeom>
          <a:effectLst>
            <a:outerShdw blurRad="50800" dist="38100" dir="8100000" algn="tr" rotWithShape="0">
              <a:prstClr val="black">
                <a:alpha val="40000"/>
              </a:prstClr>
            </a:outerShdw>
          </a:effectLst>
        </p:spPr>
      </p:pic>
      <p:pic>
        <p:nvPicPr>
          <p:cNvPr id="20" name="Imagen 19" descr="Diagrama, Diagrama de Venn&#10;&#10;El contenido generado por IA puede ser incorrecto.">
            <a:extLst>
              <a:ext uri="{FF2B5EF4-FFF2-40B4-BE49-F238E27FC236}">
                <a16:creationId xmlns:a16="http://schemas.microsoft.com/office/drawing/2014/main" id="{167D0458-A9A6-5C31-6620-A48144312FE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126820" y="6364857"/>
            <a:ext cx="261087" cy="261087"/>
          </a:xfrm>
          <a:prstGeom prst="rect">
            <a:avLst/>
          </a:prstGeom>
          <a:effectLst>
            <a:outerShdw blurRad="50800" dist="38100" dir="8100000" algn="tr" rotWithShape="0">
              <a:prstClr val="black">
                <a:alpha val="40000"/>
              </a:prstClr>
            </a:outerShdw>
          </a:effectLst>
        </p:spPr>
      </p:pic>
      <p:pic>
        <p:nvPicPr>
          <p:cNvPr id="22" name="Imagen 21" descr="Diagrama&#10;&#10;El contenido generado por IA puede ser incorrecto.">
            <a:extLst>
              <a:ext uri="{FF2B5EF4-FFF2-40B4-BE49-F238E27FC236}">
                <a16:creationId xmlns:a16="http://schemas.microsoft.com/office/drawing/2014/main" id="{1768BF97-DC66-2F12-63A9-ECC027B31E5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126820" y="5066573"/>
            <a:ext cx="261087" cy="261087"/>
          </a:xfrm>
          <a:prstGeom prst="rect">
            <a:avLst/>
          </a:prstGeom>
          <a:effectLst>
            <a:outerShdw blurRad="50800" dist="38100" dir="8100000" algn="tr" rotWithShape="0">
              <a:prstClr val="black">
                <a:alpha val="40000"/>
              </a:prstClr>
            </a:outerShdw>
          </a:effectLst>
        </p:spPr>
      </p:pic>
      <p:pic>
        <p:nvPicPr>
          <p:cNvPr id="25" name="Imagen 24" descr="Un dibujo de una persona&#10;&#10;El contenido generado por IA puede ser incorrecto.">
            <a:extLst>
              <a:ext uri="{FF2B5EF4-FFF2-40B4-BE49-F238E27FC236}">
                <a16:creationId xmlns:a16="http://schemas.microsoft.com/office/drawing/2014/main" id="{1B6E42D6-DDCB-C183-CC1E-6DD9D0EA499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6686350" y="5552698"/>
            <a:ext cx="148340" cy="350190"/>
          </a:xfrm>
          <a:prstGeom prst="rect">
            <a:avLst/>
          </a:prstGeom>
          <a:effectLst>
            <a:outerShdw blurRad="50800" dist="38100" dir="8100000" algn="tr" rotWithShape="0">
              <a:prstClr val="black">
                <a:alpha val="40000"/>
              </a:prstClr>
            </a:outerShdw>
          </a:effectLst>
        </p:spPr>
      </p:pic>
      <p:pic>
        <p:nvPicPr>
          <p:cNvPr id="27" name="Imagen 26" descr="Imagen en blanco y negro&#10;&#10;El contenido generado por IA puede ser incorrecto.">
            <a:extLst>
              <a:ext uri="{FF2B5EF4-FFF2-40B4-BE49-F238E27FC236}">
                <a16:creationId xmlns:a16="http://schemas.microsoft.com/office/drawing/2014/main" id="{DFCD5594-7188-2F1D-2519-FB543B45AC4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6686350" y="3359032"/>
            <a:ext cx="148340" cy="350190"/>
          </a:xfrm>
          <a:prstGeom prst="rect">
            <a:avLst/>
          </a:prstGeom>
          <a:effectLst>
            <a:outerShdw blurRad="50800" dist="38100" dir="8100000" algn="tr" rotWithShape="0">
              <a:prstClr val="black">
                <a:alpha val="40000"/>
              </a:prstClr>
            </a:outerShdw>
          </a:effectLst>
        </p:spPr>
      </p:pic>
      <p:pic>
        <p:nvPicPr>
          <p:cNvPr id="30" name="Imagen 29" descr="Un conjunto de letras negras en un fondo blanco&#10;&#10;El contenido generado por IA puede ser incorrecto.">
            <a:extLst>
              <a:ext uri="{FF2B5EF4-FFF2-40B4-BE49-F238E27FC236}">
                <a16:creationId xmlns:a16="http://schemas.microsoft.com/office/drawing/2014/main" id="{2812A3E5-FCF0-E5C5-17DD-A5D6324CFE0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6200000">
            <a:off x="6686350" y="4254408"/>
            <a:ext cx="148340" cy="3501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5B3C8B0-B7BF-1D1B-B120-54EE2B6F65F6}"/>
              </a:ext>
            </a:extLst>
          </p:cNvPr>
          <p:cNvSpPr txBox="1"/>
          <p:nvPr/>
        </p:nvSpPr>
        <p:spPr>
          <a:xfrm>
            <a:off x="323850" y="2217150"/>
            <a:ext cx="7743824" cy="707886"/>
          </a:xfrm>
          <a:prstGeom prst="rect">
            <a:avLst/>
          </a:prstGeom>
          <a:noFill/>
        </p:spPr>
        <p:txBody>
          <a:bodyPr wrap="square">
            <a:spAutoFit/>
          </a:bodyPr>
          <a:lstStyle/>
          <a:p>
            <a:pPr>
              <a:spcBef>
                <a:spcPts val="600"/>
              </a:spcBef>
            </a:pPr>
            <a:r>
              <a:rPr lang="es-ES" sz="2000" b="1" dirty="0"/>
              <a:t>¿Cuáles son las reglas que rigen el Conflicto Cósmico entre Dios y Satanás?</a:t>
            </a:r>
          </a:p>
        </p:txBody>
      </p:sp>
      <p:sp>
        <p:nvSpPr>
          <p:cNvPr id="8" name="CuadroTexto 7">
            <a:extLst>
              <a:ext uri="{FF2B5EF4-FFF2-40B4-BE49-F238E27FC236}">
                <a16:creationId xmlns:a16="http://schemas.microsoft.com/office/drawing/2014/main" id="{5F067645-13D8-9B0D-72CB-7B8AD0EC32B0}"/>
              </a:ext>
            </a:extLst>
          </p:cNvPr>
          <p:cNvSpPr txBox="1"/>
          <p:nvPr/>
        </p:nvSpPr>
        <p:spPr>
          <a:xfrm>
            <a:off x="323850" y="908698"/>
            <a:ext cx="7743824" cy="1323439"/>
          </a:xfrm>
          <a:prstGeom prst="rect">
            <a:avLst/>
          </a:prstGeom>
          <a:noFill/>
        </p:spPr>
        <p:txBody>
          <a:bodyPr wrap="square">
            <a:spAutoFit/>
          </a:bodyPr>
          <a:lstStyle/>
          <a:p>
            <a:pPr>
              <a:spcBef>
                <a:spcPts val="600"/>
              </a:spcBef>
            </a:pPr>
            <a:r>
              <a:rPr lang="es-ES" sz="2000" b="1" dirty="0"/>
              <a:t>Aunque desconocemos muchas de las reglas del Conflicto Cósmico, Dios nos ha dado cierto conocimiento de los límites impuestos al mal. También nos ha rebelado algo de los límites que se autoimpuso en este Conflicto.</a:t>
            </a:r>
          </a:p>
        </p:txBody>
      </p:sp>
    </p:spTree>
    <p:extLst>
      <p:ext uri="{BB962C8B-B14F-4D97-AF65-F5344CB8AC3E}">
        <p14:creationId xmlns:p14="http://schemas.microsoft.com/office/powerpoint/2010/main" val="3012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par>
                          <p:cTn id="66" fill="hold">
                            <p:stCondLst>
                              <p:cond delay="200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5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53" presetClass="entr" presetSubtype="16"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animEffect transition="in" filter="wipe(left)">
                                      <p:cBhvr>
                                        <p:cTn id="95" dur="500"/>
                                        <p:tgtEl>
                                          <p:spTgt spid="2">
                                            <p:txEl>
                                              <p:pRg st="6" end="6"/>
                                            </p:txEl>
                                          </p:spTgt>
                                        </p:tgtEl>
                                      </p:cBhvr>
                                    </p:animEffect>
                                  </p:childTnLst>
                                </p:cTn>
                              </p:par>
                            </p:childTnLst>
                          </p:cTn>
                        </p:par>
                        <p:par>
                          <p:cTn id="96" fill="hold">
                            <p:stCondLst>
                              <p:cond delay="2000"/>
                            </p:stCondLst>
                            <p:childTnLst>
                              <p:par>
                                <p:cTn id="97" presetID="53" presetClass="entr" presetSubtype="16"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2">
                                            <p:txEl>
                                              <p:pRg st="7" end="7"/>
                                            </p:txEl>
                                          </p:spTgt>
                                        </p:tgtEl>
                                        <p:attrNameLst>
                                          <p:attrName>style.visibility</p:attrName>
                                        </p:attrNameLst>
                                      </p:cBhvr>
                                      <p:to>
                                        <p:strVal val="visible"/>
                                      </p:to>
                                    </p:set>
                                    <p:animEffect transition="in" filter="wipe(left)">
                                      <p:cBhvr>
                                        <p:cTn id="10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8016E9-A184-DD84-84E5-6F8226BFC8A3}"/>
              </a:ext>
            </a:extLst>
          </p:cNvPr>
          <p:cNvSpPr txBox="1"/>
          <p:nvPr/>
        </p:nvSpPr>
        <p:spPr>
          <a:xfrm>
            <a:off x="6189045" y="920621"/>
            <a:ext cx="5900287" cy="5016758"/>
          </a:xfrm>
          <a:prstGeom prst="rect">
            <a:avLst/>
          </a:prstGeom>
          <a:noFill/>
        </p:spPr>
        <p:txBody>
          <a:bodyPr wrap="square">
            <a:spAutoFit/>
          </a:bodyPr>
          <a:lstStyle/>
          <a:p>
            <a:pPr algn="ctr"/>
            <a:r>
              <a:rPr lang="es-ES" sz="8000" b="1" spc="50" dirty="0">
                <a:ln w="0">
                  <a:noFill/>
                </a:ln>
                <a:solidFill>
                  <a:srgbClr val="A3F3E9"/>
                </a:solidFill>
                <a:effectLst>
                  <a:innerShdw blurRad="63500" dist="50800" dir="13500000">
                    <a:srgbClr val="000000">
                      <a:alpha val="50000"/>
                    </a:srgbClr>
                  </a:innerShdw>
                </a:effectLst>
              </a:rPr>
              <a:t>LAS REGLAS DEL CONFLICTO</a:t>
            </a:r>
          </a:p>
        </p:txBody>
      </p:sp>
    </p:spTree>
    <p:extLst>
      <p:ext uri="{BB962C8B-B14F-4D97-AF65-F5344CB8AC3E}">
        <p14:creationId xmlns:p14="http://schemas.microsoft.com/office/powerpoint/2010/main" val="671547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AB98EF-C778-28AF-90F2-B0300AA9B507}"/>
              </a:ext>
            </a:extLst>
          </p:cNvPr>
          <p:cNvSpPr txBox="1"/>
          <p:nvPr/>
        </p:nvSpPr>
        <p:spPr>
          <a:xfrm>
            <a:off x="1" y="-28875"/>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s-ES" sz="4400" b="1" spc="300" dirty="0">
                <a:ln/>
                <a:solidFill>
                  <a:schemeClr val="accent6">
                    <a:lumMod val="40000"/>
                    <a:lumOff val="60000"/>
                  </a:schemeClr>
                </a:solidFill>
                <a:effectLst>
                  <a:outerShdw blurRad="38100" dist="38100" dir="2700000" algn="tl">
                    <a:srgbClr val="000000">
                      <a:alpha val="43137"/>
                    </a:srgbClr>
                  </a:outerShdw>
                </a:effectLst>
              </a:rPr>
              <a:t>EL DIOS DE ESTE MUNDO</a:t>
            </a:r>
          </a:p>
        </p:txBody>
      </p:sp>
      <p:sp>
        <p:nvSpPr>
          <p:cNvPr id="5" name="CuadroTexto 4">
            <a:extLst>
              <a:ext uri="{FF2B5EF4-FFF2-40B4-BE49-F238E27FC236}">
                <a16:creationId xmlns:a16="http://schemas.microsoft.com/office/drawing/2014/main" id="{D593F42F-E11D-93F0-4B9D-F224BDAAE4FF}"/>
              </a:ext>
            </a:extLst>
          </p:cNvPr>
          <p:cNvSpPr txBox="1"/>
          <p:nvPr/>
        </p:nvSpPr>
        <p:spPr>
          <a:xfrm>
            <a:off x="981075" y="619022"/>
            <a:ext cx="10229850" cy="646331"/>
          </a:xfrm>
          <a:prstGeom prst="rect">
            <a:avLst/>
          </a:prstGeom>
          <a:noFill/>
        </p:spPr>
        <p:txBody>
          <a:bodyPr wrap="square">
            <a:spAutoFit/>
          </a:bodyPr>
          <a:lstStyle/>
          <a:p>
            <a:pPr algn="ct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“El dios de este mundo ha cegado la mente de estos incrédulos, para que no vean la luz del glorioso evangelio de Cristo, el cual es la imagen de Dios” </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(2º Corintios 4:4 </a:t>
            </a:r>
            <a:r>
              <a:rPr lang="es-ES" sz="11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C180D4D-DA70-68CA-53C8-270C51417B1E}"/>
              </a:ext>
            </a:extLst>
          </p:cNvPr>
          <p:cNvSpPr txBox="1"/>
          <p:nvPr/>
        </p:nvSpPr>
        <p:spPr>
          <a:xfrm>
            <a:off x="3176337" y="1360034"/>
            <a:ext cx="8941869" cy="707886"/>
          </a:xfrm>
          <a:prstGeom prst="rect">
            <a:avLst/>
          </a:prstGeom>
          <a:noFill/>
        </p:spPr>
        <p:txBody>
          <a:bodyPr wrap="square" rtlCol="0">
            <a:spAutoFit/>
          </a:bodyPr>
          <a:lstStyle/>
          <a:p>
            <a:pPr>
              <a:spcBef>
                <a:spcPts val="600"/>
              </a:spcBef>
            </a:pPr>
            <a:r>
              <a:rPr lang="es-ES" sz="2000" b="1" dirty="0"/>
              <a:t>Hasta la llegada del cristianismo, la práctica totalidad del mundo adoraba a ídolos. Pero ¿qué había detrás de estos ídolos (</a:t>
            </a:r>
            <a:r>
              <a:rPr lang="es-ES" sz="2000" b="1" dirty="0" err="1"/>
              <a:t>Dt</a:t>
            </a:r>
            <a:r>
              <a:rPr lang="es-ES" sz="2000" b="1" dirty="0"/>
              <a:t>. 32:17; 1Co. 10:20)?</a:t>
            </a:r>
          </a:p>
        </p:txBody>
      </p:sp>
      <p:pic>
        <p:nvPicPr>
          <p:cNvPr id="4" name="Imagen 3" descr="Imagen que contiene viendo, pájaro, parado, grupo&#10;&#10;El contenido generado por IA puede ser incorrecto.">
            <a:extLst>
              <a:ext uri="{FF2B5EF4-FFF2-40B4-BE49-F238E27FC236}">
                <a16:creationId xmlns:a16="http://schemas.microsoft.com/office/drawing/2014/main" id="{9B310EBC-6670-20BD-F4B2-CB126C95B10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0373" y="4444889"/>
            <a:ext cx="4112496" cy="2200678"/>
          </a:xfrm>
          <a:prstGeom prst="roundRect">
            <a:avLst>
              <a:gd name="adj" fmla="val 0"/>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descr="Imagen que contiene tabla, parado, fuego, hombre&#10;&#10;El contenido generado por IA puede ser incorrecto.">
            <a:extLst>
              <a:ext uri="{FF2B5EF4-FFF2-40B4-BE49-F238E27FC236}">
                <a16:creationId xmlns:a16="http://schemas.microsoft.com/office/drawing/2014/main" id="{14003EB0-927D-1062-3571-5993475CE8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0372" y="1426963"/>
            <a:ext cx="2849196" cy="180370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caminando en la calle junto a una persona&#10;&#10;El contenido generado por IA puede ser incorrecto.">
            <a:extLst>
              <a:ext uri="{FF2B5EF4-FFF2-40B4-BE49-F238E27FC236}">
                <a16:creationId xmlns:a16="http://schemas.microsoft.com/office/drawing/2014/main" id="{7D3057E8-20FE-75C0-6E9F-77E62618DBC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59790" y="4444889"/>
            <a:ext cx="3665373" cy="2233061"/>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F7497B46-FBE1-95E8-ADA5-28E3CDAA7A29}"/>
              </a:ext>
            </a:extLst>
          </p:cNvPr>
          <p:cNvSpPr txBox="1"/>
          <p:nvPr/>
        </p:nvSpPr>
        <p:spPr>
          <a:xfrm>
            <a:off x="238122" y="3369998"/>
            <a:ext cx="11880084" cy="1015663"/>
          </a:xfrm>
          <a:prstGeom prst="rect">
            <a:avLst/>
          </a:prstGeom>
          <a:noFill/>
        </p:spPr>
        <p:txBody>
          <a:bodyPr wrap="square">
            <a:spAutoFit/>
          </a:bodyPr>
          <a:lstStyle/>
          <a:p>
            <a:pPr>
              <a:spcBef>
                <a:spcPts val="600"/>
              </a:spcBef>
            </a:pPr>
            <a:r>
              <a:rPr lang="es-ES" sz="2000" b="1" dirty="0"/>
              <a:t>Cuando el pueblo de Dios quiso reconstruir el Templo, hubo una batalla por influir en los pensamientos del rey Ciro (</a:t>
            </a:r>
            <a:r>
              <a:rPr lang="es-ES" sz="2000" b="1" dirty="0" err="1"/>
              <a:t>Dn</a:t>
            </a:r>
            <a:r>
              <a:rPr lang="es-ES" sz="2000" b="1" dirty="0"/>
              <a:t>. 10:1-13). Satanás (“el príncipe del reino de Persia”) luchó contra Gabriel durante tres semanas, hasta que recibió la ayuda del mismo Jesús (“Miguel”).</a:t>
            </a:r>
          </a:p>
        </p:txBody>
      </p:sp>
      <p:sp>
        <p:nvSpPr>
          <p:cNvPr id="14" name="CuadroTexto 13">
            <a:extLst>
              <a:ext uri="{FF2B5EF4-FFF2-40B4-BE49-F238E27FC236}">
                <a16:creationId xmlns:a16="http://schemas.microsoft.com/office/drawing/2014/main" id="{22DE28E1-CA85-D086-2783-E4BDA7F128FC}"/>
              </a:ext>
            </a:extLst>
          </p:cNvPr>
          <p:cNvSpPr txBox="1"/>
          <p:nvPr/>
        </p:nvSpPr>
        <p:spPr>
          <a:xfrm>
            <a:off x="4491964" y="4468895"/>
            <a:ext cx="3784231" cy="2246769"/>
          </a:xfrm>
          <a:prstGeom prst="rect">
            <a:avLst/>
          </a:prstGeom>
          <a:noFill/>
        </p:spPr>
        <p:txBody>
          <a:bodyPr wrap="square">
            <a:spAutoFit/>
          </a:bodyPr>
          <a:lstStyle/>
          <a:p>
            <a:pPr>
              <a:spcBef>
                <a:spcPts val="600"/>
              </a:spcBef>
            </a:pPr>
            <a:r>
              <a:rPr lang="es-ES" sz="2000" b="1" dirty="0"/>
              <a:t>Dios no usa todo su poder contra Satanás. Permite que el enemigo tenga cierto grado de poder sobre este planeta. ¿Por qué? Porque Dios es amor, y no usa la coacción, ni obliga a nadie a obedecerle.</a:t>
            </a:r>
          </a:p>
        </p:txBody>
      </p:sp>
      <p:sp>
        <p:nvSpPr>
          <p:cNvPr id="7" name="CuadroTexto 6">
            <a:extLst>
              <a:ext uri="{FF2B5EF4-FFF2-40B4-BE49-F238E27FC236}">
                <a16:creationId xmlns:a16="http://schemas.microsoft.com/office/drawing/2014/main" id="{3D9FB379-A2A3-4070-DA8D-A5F78196D815}"/>
              </a:ext>
            </a:extLst>
          </p:cNvPr>
          <p:cNvSpPr txBox="1"/>
          <p:nvPr/>
        </p:nvSpPr>
        <p:spPr>
          <a:xfrm>
            <a:off x="3176336" y="2067920"/>
            <a:ext cx="8941869" cy="1323439"/>
          </a:xfrm>
          <a:prstGeom prst="rect">
            <a:avLst/>
          </a:prstGeom>
          <a:noFill/>
        </p:spPr>
        <p:txBody>
          <a:bodyPr wrap="square">
            <a:spAutoFit/>
          </a:bodyPr>
          <a:lstStyle/>
          <a:p>
            <a:pPr>
              <a:spcBef>
                <a:spcPts val="600"/>
              </a:spcBef>
            </a:pPr>
            <a:r>
              <a:rPr lang="es-ES" sz="2000" b="1" dirty="0"/>
              <a:t>Detrás de los panteones de dioses egipcios, cananeos, romanos o griegos estaban los demonios, los ángeles caídos. Pero no se conforman con ser adorados a través de ídolos o falsos dioses. Realizan esfuerzos por dominar activamente este mundo y a sus habitantes.</a:t>
            </a:r>
          </a:p>
        </p:txBody>
      </p:sp>
    </p:spTree>
    <p:extLst>
      <p:ext uri="{BB962C8B-B14F-4D97-AF65-F5344CB8AC3E}">
        <p14:creationId xmlns:p14="http://schemas.microsoft.com/office/powerpoint/2010/main" val="39396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9BD46E-961E-1041-DA23-3AF2711EA9CA}"/>
              </a:ext>
            </a:extLst>
          </p:cNvPr>
          <p:cNvSpPr txBox="1"/>
          <p:nvPr/>
        </p:nvSpPr>
        <p:spPr>
          <a:xfrm>
            <a:off x="6124875" y="920621"/>
            <a:ext cx="5919538" cy="5016758"/>
          </a:xfrm>
          <a:prstGeom prst="rect">
            <a:avLst/>
          </a:prstGeom>
          <a:noFill/>
        </p:spPr>
        <p:txBody>
          <a:bodyPr wrap="square">
            <a:spAutoFit/>
          </a:bodyPr>
          <a:lstStyle>
            <a:defPPr>
              <a:defRPr lang="es-ES"/>
            </a:defPPr>
            <a:lvl1pPr algn="ctr">
              <a:defRPr sz="6000" b="1">
                <a:solidFill>
                  <a:schemeClr val="bg1"/>
                </a:solidFill>
              </a:defRPr>
            </a:lvl1pPr>
          </a:lstStyle>
          <a:p>
            <a:r>
              <a:rPr lang="es-ES" sz="8000" spc="50" dirty="0">
                <a:ln w="0"/>
                <a:solidFill>
                  <a:srgbClr val="F1C1C4"/>
                </a:solidFill>
                <a:effectLst>
                  <a:innerShdw blurRad="63500" dist="50800" dir="13500000">
                    <a:srgbClr val="000000">
                      <a:alpha val="50000"/>
                    </a:srgbClr>
                  </a:innerShdw>
                </a:effectLst>
              </a:rPr>
              <a:t>LOS LÍMITES DEL CONFLICTO</a:t>
            </a:r>
          </a:p>
        </p:txBody>
      </p:sp>
    </p:spTree>
    <p:extLst>
      <p:ext uri="{BB962C8B-B14F-4D97-AF65-F5344CB8AC3E}">
        <p14:creationId xmlns:p14="http://schemas.microsoft.com/office/powerpoint/2010/main" val="1581349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A18563-82B4-14F3-2B9D-4D8E1B51F97E}"/>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3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LÍMITES TEMPORALES</a:t>
            </a:r>
          </a:p>
        </p:txBody>
      </p:sp>
      <p:sp>
        <p:nvSpPr>
          <p:cNvPr id="5" name="CuadroTexto 4">
            <a:extLst>
              <a:ext uri="{FF2B5EF4-FFF2-40B4-BE49-F238E27FC236}">
                <a16:creationId xmlns:a16="http://schemas.microsoft.com/office/drawing/2014/main" id="{59E2450E-7924-6CAF-1A1D-75163E011B09}"/>
              </a:ext>
            </a:extLst>
          </p:cNvPr>
          <p:cNvSpPr txBox="1"/>
          <p:nvPr/>
        </p:nvSpPr>
        <p:spPr>
          <a:xfrm>
            <a:off x="1157287" y="623798"/>
            <a:ext cx="9877425"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“…Y el dragón le dio su poder y su trono, y grande autoridad” </a:t>
            </a:r>
            <a:r>
              <a:rPr lang="es-ES" sz="1400" b="1" dirty="0">
                <a:solidFill>
                  <a:schemeClr val="accent1">
                    <a:lumMod val="75000"/>
                  </a:schemeClr>
                </a:solidFill>
                <a:latin typeface="Comic Sans MS" panose="030F0702030302020204" pitchFamily="66" charset="0"/>
              </a:rPr>
              <a:t>(Apocalipsis 13:2b)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1A1675-292D-CCF5-6B60-943CED4E53F4}"/>
              </a:ext>
            </a:extLst>
          </p:cNvPr>
          <p:cNvSpPr txBox="1"/>
          <p:nvPr/>
        </p:nvSpPr>
        <p:spPr>
          <a:xfrm>
            <a:off x="275425" y="1276350"/>
            <a:ext cx="8181524" cy="1015663"/>
          </a:xfrm>
          <a:prstGeom prst="rect">
            <a:avLst/>
          </a:prstGeom>
          <a:noFill/>
        </p:spPr>
        <p:txBody>
          <a:bodyPr wrap="square" rtlCol="0">
            <a:spAutoFit/>
          </a:bodyPr>
          <a:lstStyle/>
          <a:p>
            <a:pPr>
              <a:spcBef>
                <a:spcPts val="600"/>
              </a:spcBef>
            </a:pPr>
            <a:r>
              <a:rPr lang="es-ES" sz="2000" b="1" dirty="0"/>
              <a:t>La Biblia deja claro que a Satanás se le ha dado autoridad sobre este mundo (</a:t>
            </a:r>
            <a:r>
              <a:rPr lang="es-ES" sz="2000" b="1" dirty="0" err="1"/>
              <a:t>Lc</a:t>
            </a:r>
            <a:r>
              <a:rPr lang="es-ES" sz="2000" b="1" dirty="0"/>
              <a:t>. 4:6). En un momento de la historia, él transmitió esa autoridad a un poder político religioso (Ap. 13:1-2).</a:t>
            </a:r>
          </a:p>
        </p:txBody>
      </p:sp>
      <p:pic>
        <p:nvPicPr>
          <p:cNvPr id="4" name="Imagen 3" descr="Imagen que contiene exterior, frente, grande, tabla&#10;&#10;El contenido generado por IA puede ser incorrecto.">
            <a:extLst>
              <a:ext uri="{FF2B5EF4-FFF2-40B4-BE49-F238E27FC236}">
                <a16:creationId xmlns:a16="http://schemas.microsoft.com/office/drawing/2014/main" id="{BE19888E-DED8-C426-0FC4-56B5CB3CC1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3949" y="1174281"/>
            <a:ext cx="3469256" cy="2737243"/>
          </a:xfrm>
          <a:prstGeom prst="roundRect">
            <a:avLst>
              <a:gd name="adj" fmla="val 4167"/>
            </a:avLst>
          </a:prstGeom>
          <a:solidFill>
            <a:srgbClr val="FFFFFF"/>
          </a:solidFill>
          <a:ln w="76200" cap="sq">
            <a:solidFill>
              <a:srgbClr val="964437"/>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ersonas en frente de un edificio&#10;&#10;El contenido generado por IA puede ser incorrecto.">
            <a:extLst>
              <a:ext uri="{FF2B5EF4-FFF2-40B4-BE49-F238E27FC236}">
                <a16:creationId xmlns:a16="http://schemas.microsoft.com/office/drawing/2014/main" id="{2CD65CB6-CCD2-CA5F-B9A1-68043288C1C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8795" y="3716137"/>
            <a:ext cx="2521820" cy="2521820"/>
          </a:xfrm>
          <a:prstGeom prst="ellipse">
            <a:avLst/>
          </a:prstGeom>
          <a:ln w="63500" cap="rnd">
            <a:solidFill>
              <a:schemeClr val="tx1">
                <a:lumMod val="65000"/>
                <a:lumOff val="35000"/>
              </a:schemeClr>
            </a:solidFill>
          </a:ln>
          <a:effectLst/>
          <a:scene3d>
            <a:camera prst="orthographicFront"/>
            <a:lightRig rig="flat" dir="t"/>
          </a:scene3d>
          <a:sp3d contourW="7620">
            <a:bevelT w="95250" h="31750"/>
            <a:contourClr>
              <a:srgbClr val="333333"/>
            </a:contourClr>
          </a:sp3d>
        </p:spPr>
      </p:pic>
      <p:pic>
        <p:nvPicPr>
          <p:cNvPr id="10" name="Imagen 9" descr="Un dibujo de una persona&#10;&#10;El contenido generado por IA puede ser incorrecto.">
            <a:extLst>
              <a:ext uri="{FF2B5EF4-FFF2-40B4-BE49-F238E27FC236}">
                <a16:creationId xmlns:a16="http://schemas.microsoft.com/office/drawing/2014/main" id="{EAE409D8-DE58-0880-4621-E4356B4E2D0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33949" y="4053461"/>
            <a:ext cx="3469256" cy="2601942"/>
          </a:xfrm>
          <a:prstGeom prst="roundRect">
            <a:avLst>
              <a:gd name="adj" fmla="val 852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B050"/>
            </a:contourClr>
          </a:sp3d>
        </p:spPr>
      </p:pic>
      <p:sp>
        <p:nvSpPr>
          <p:cNvPr id="12" name="CuadroTexto 11">
            <a:extLst>
              <a:ext uri="{FF2B5EF4-FFF2-40B4-BE49-F238E27FC236}">
                <a16:creationId xmlns:a16="http://schemas.microsoft.com/office/drawing/2014/main" id="{BC1782CF-ACB5-939A-58BF-FAFEBFDD3D06}"/>
              </a:ext>
            </a:extLst>
          </p:cNvPr>
          <p:cNvSpPr txBox="1"/>
          <p:nvPr/>
        </p:nvSpPr>
        <p:spPr>
          <a:xfrm>
            <a:off x="2954956" y="3716137"/>
            <a:ext cx="5492366" cy="1631216"/>
          </a:xfrm>
          <a:prstGeom prst="rect">
            <a:avLst/>
          </a:prstGeom>
          <a:noFill/>
        </p:spPr>
        <p:txBody>
          <a:bodyPr wrap="square">
            <a:spAutoFit/>
          </a:bodyPr>
          <a:lstStyle/>
          <a:p>
            <a:pPr>
              <a:spcBef>
                <a:spcPts val="600"/>
              </a:spcBef>
            </a:pPr>
            <a:r>
              <a:rPr lang="es-ES" sz="2000" b="1" dirty="0"/>
              <a:t>Al mismo Satanás también se le han impuesto límites temporales (aunque no son medidos en años exactos). Desde que Jesús venció en la cruz, el diablo tiene “poco tiempo” (Ap. 12:10-12).</a:t>
            </a:r>
          </a:p>
        </p:txBody>
      </p:sp>
      <p:sp>
        <p:nvSpPr>
          <p:cNvPr id="13" name="CuadroTexto 12">
            <a:extLst>
              <a:ext uri="{FF2B5EF4-FFF2-40B4-BE49-F238E27FC236}">
                <a16:creationId xmlns:a16="http://schemas.microsoft.com/office/drawing/2014/main" id="{7710FE68-1F41-B11D-3ADE-45A4096552F3}"/>
              </a:ext>
            </a:extLst>
          </p:cNvPr>
          <p:cNvSpPr txBox="1"/>
          <p:nvPr/>
        </p:nvSpPr>
        <p:spPr>
          <a:xfrm>
            <a:off x="188795" y="6325156"/>
            <a:ext cx="2521820" cy="374571"/>
          </a:xfrm>
          <a:prstGeom prst="roundRect">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sz="1600" b="1" dirty="0">
                <a:effectLst>
                  <a:outerShdw blurRad="38100" dist="38100" dir="2700000" algn="tl">
                    <a:srgbClr val="000000">
                      <a:alpha val="43137"/>
                    </a:srgbClr>
                  </a:outerShdw>
                </a:effectLst>
              </a:rPr>
              <a:t>1.260 años = 538 – 1798</a:t>
            </a:r>
          </a:p>
        </p:txBody>
      </p:sp>
      <p:sp>
        <p:nvSpPr>
          <p:cNvPr id="7" name="CuadroTexto 6">
            <a:extLst>
              <a:ext uri="{FF2B5EF4-FFF2-40B4-BE49-F238E27FC236}">
                <a16:creationId xmlns:a16="http://schemas.microsoft.com/office/drawing/2014/main" id="{3314592F-89BD-7755-58BE-E60D3DF8FF68}"/>
              </a:ext>
            </a:extLst>
          </p:cNvPr>
          <p:cNvSpPr txBox="1"/>
          <p:nvPr/>
        </p:nvSpPr>
        <p:spPr>
          <a:xfrm>
            <a:off x="275424" y="2292013"/>
            <a:ext cx="8171897" cy="1323439"/>
          </a:xfrm>
          <a:prstGeom prst="rect">
            <a:avLst/>
          </a:prstGeom>
          <a:noFill/>
        </p:spPr>
        <p:txBody>
          <a:bodyPr wrap="square">
            <a:spAutoFit/>
          </a:bodyPr>
          <a:lstStyle/>
          <a:p>
            <a:pPr>
              <a:spcBef>
                <a:spcPts val="600"/>
              </a:spcBef>
            </a:pPr>
            <a:r>
              <a:rPr lang="es-ES" sz="2000" b="1" dirty="0"/>
              <a:t>A ese poder se le concedieron también otras potestades (Ap. 13:5, 7), pero se le impusieron límites temporales: 42 meses, que son “un tiempo, y tiempos y la mitad de un tiempo”, es decir, 1.260 años</a:t>
            </a:r>
            <a:br>
              <a:rPr lang="es-ES" sz="2000" b="1" dirty="0"/>
            </a:br>
            <a:r>
              <a:rPr lang="es-ES" sz="2000" b="1" dirty="0"/>
              <a:t>(Ap. 13:5; 11:2; 12:6, 14).</a:t>
            </a:r>
          </a:p>
        </p:txBody>
      </p:sp>
      <p:sp>
        <p:nvSpPr>
          <p:cNvPr id="11" name="CuadroTexto 10">
            <a:extLst>
              <a:ext uri="{FF2B5EF4-FFF2-40B4-BE49-F238E27FC236}">
                <a16:creationId xmlns:a16="http://schemas.microsoft.com/office/drawing/2014/main" id="{533ECE27-2D5C-3B6B-B09D-BC42CBEBCFCC}"/>
              </a:ext>
            </a:extLst>
          </p:cNvPr>
          <p:cNvSpPr txBox="1"/>
          <p:nvPr/>
        </p:nvSpPr>
        <p:spPr>
          <a:xfrm>
            <a:off x="2954956" y="5347353"/>
            <a:ext cx="5492365" cy="1323439"/>
          </a:xfrm>
          <a:prstGeom prst="rect">
            <a:avLst/>
          </a:prstGeom>
          <a:noFill/>
        </p:spPr>
        <p:txBody>
          <a:bodyPr wrap="square">
            <a:spAutoFit/>
          </a:bodyPr>
          <a:lstStyle/>
          <a:p>
            <a:pPr>
              <a:spcBef>
                <a:spcPts val="600"/>
              </a:spcBef>
            </a:pPr>
            <a:r>
              <a:rPr lang="es-ES" sz="2000" b="1" dirty="0"/>
              <a:t>Lo mejor de todo es que sabemos que Dios ha fijado un tiempo en el cual Satanás y sus ángeles perderán todo dominio y potestad (Ro. 16:20; Ap. 20:7-10; Mt. 25:41).</a:t>
            </a:r>
          </a:p>
        </p:txBody>
      </p:sp>
    </p:spTree>
    <p:extLst>
      <p:ext uri="{BB962C8B-B14F-4D97-AF65-F5344CB8AC3E}">
        <p14:creationId xmlns:p14="http://schemas.microsoft.com/office/powerpoint/2010/main" val="16923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360"/>
                                          </p:val>
                                        </p:tav>
                                        <p:tav tm="100000">
                                          <p:val>
                                            <p:fltVal val="0"/>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3" grpId="0" animBg="1"/>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F541F7-C4B4-A35E-FD34-0F01ECE84AB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DBA53F6-3EBE-DBEE-3DA8-4EC7158227DF}"/>
              </a:ext>
            </a:extLst>
          </p:cNvPr>
          <p:cNvSpPr txBox="1"/>
          <p:nvPr/>
        </p:nvSpPr>
        <p:spPr>
          <a:xfrm>
            <a:off x="0" y="0"/>
            <a:ext cx="12191999" cy="769441"/>
          </a:xfrm>
          <a:prstGeom prst="rect">
            <a:avLst/>
          </a:prstGeom>
          <a:noFill/>
        </p:spPr>
        <p:txBody>
          <a:bodyPr wrap="square">
            <a:spAutoFit/>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LÍMITES FÍSICOS</a:t>
            </a:r>
          </a:p>
        </p:txBody>
      </p:sp>
      <p:sp>
        <p:nvSpPr>
          <p:cNvPr id="5" name="CuadroTexto 4">
            <a:extLst>
              <a:ext uri="{FF2B5EF4-FFF2-40B4-BE49-F238E27FC236}">
                <a16:creationId xmlns:a16="http://schemas.microsoft.com/office/drawing/2014/main" id="{7C002AF6-16BF-3C7A-6FF8-F36A78B201CA}"/>
              </a:ext>
            </a:extLst>
          </p:cNvPr>
          <p:cNvSpPr txBox="1"/>
          <p:nvPr/>
        </p:nvSpPr>
        <p:spPr>
          <a:xfrm>
            <a:off x="-1" y="690473"/>
            <a:ext cx="12191999" cy="646331"/>
          </a:xfrm>
          <a:prstGeom prst="rect">
            <a:avLst/>
          </a:prstGeom>
          <a:noFill/>
        </p:spPr>
        <p:txBody>
          <a:bodyPr wrap="square">
            <a:spAutoFit/>
          </a:bodyPr>
          <a:lstStyle/>
          <a:p>
            <a:pPr algn="ctr"/>
            <a:r>
              <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“—Muy bien —le contestó el SEÑOR—. Todas sus posesiones están en tus manos, con la condición de que a él no le pongas la mano encima. Dicho esto, Satanás se retiró de la presencia del SEÑOR” </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(Job 1:12 </a:t>
            </a:r>
            <a:r>
              <a:rPr lang="es-ES" sz="11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DB15A53-DDAF-802C-20AA-D42153D31221}"/>
              </a:ext>
            </a:extLst>
          </p:cNvPr>
          <p:cNvSpPr txBox="1"/>
          <p:nvPr/>
        </p:nvSpPr>
        <p:spPr>
          <a:xfrm>
            <a:off x="266699" y="1508639"/>
            <a:ext cx="9363075" cy="400110"/>
          </a:xfrm>
          <a:prstGeom prst="rect">
            <a:avLst/>
          </a:prstGeom>
          <a:noFill/>
        </p:spPr>
        <p:txBody>
          <a:bodyPr wrap="square" rtlCol="0">
            <a:spAutoFit/>
          </a:bodyPr>
          <a:lstStyle/>
          <a:p>
            <a:pPr>
              <a:spcBef>
                <a:spcPts val="600"/>
              </a:spcBef>
            </a:pPr>
            <a:r>
              <a:rPr lang="es-ES" sz="2000" b="1" dirty="0"/>
              <a:t>El libro de Job nos ayuda a entender los límites que Dios impone a Satanás.</a:t>
            </a:r>
          </a:p>
        </p:txBody>
      </p:sp>
      <p:graphicFrame>
        <p:nvGraphicFramePr>
          <p:cNvPr id="2" name="Diagrama 1">
            <a:extLst>
              <a:ext uri="{FF2B5EF4-FFF2-40B4-BE49-F238E27FC236}">
                <a16:creationId xmlns:a16="http://schemas.microsoft.com/office/drawing/2014/main" id="{436A86F7-CE92-5D23-3702-BF6CF47B3E30}"/>
              </a:ext>
            </a:extLst>
          </p:cNvPr>
          <p:cNvGraphicFramePr/>
          <p:nvPr>
            <p:extLst>
              <p:ext uri="{D42A27DB-BD31-4B8C-83A1-F6EECF244321}">
                <p14:modId xmlns:p14="http://schemas.microsoft.com/office/powerpoint/2010/main" val="824604928"/>
              </p:ext>
            </p:extLst>
          </p:nvPr>
        </p:nvGraphicFramePr>
        <p:xfrm>
          <a:off x="266696" y="1736199"/>
          <a:ext cx="1165860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2BD151E-8B99-AAD6-B483-E57667E2878D}"/>
              </a:ext>
            </a:extLst>
          </p:cNvPr>
          <p:cNvSpPr txBox="1"/>
          <p:nvPr/>
        </p:nvSpPr>
        <p:spPr>
          <a:xfrm>
            <a:off x="266698" y="5782002"/>
            <a:ext cx="11925302" cy="1015663"/>
          </a:xfrm>
          <a:prstGeom prst="rect">
            <a:avLst/>
          </a:prstGeom>
          <a:noFill/>
        </p:spPr>
        <p:txBody>
          <a:bodyPr wrap="square" rtlCol="0">
            <a:spAutoFit/>
          </a:bodyPr>
          <a:lstStyle/>
          <a:p>
            <a:pPr>
              <a:spcBef>
                <a:spcPts val="600"/>
              </a:spcBef>
            </a:pPr>
            <a:r>
              <a:rPr lang="es-ES" sz="2000" b="1" dirty="0"/>
              <a:t>Esto nos enseña que existen reglas en el Conflicto Cósmico. Hay parámetros en la corte celestial dentro de los cuales las acusaciones esgrimidas contra Dios pueden ser resueltas, pero sin que Dios viole los principios sagrados inherentes al amor y la justicia.</a:t>
            </a:r>
          </a:p>
        </p:txBody>
      </p:sp>
    </p:spTree>
    <p:extLst>
      <p:ext uri="{BB962C8B-B14F-4D97-AF65-F5344CB8AC3E}">
        <p14:creationId xmlns:p14="http://schemas.microsoft.com/office/powerpoint/2010/main" val="32960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C31CAC7E-62AE-4DD8-ABC1-3B2CD526502F}"/>
                                            </p:graphicEl>
                                          </p:spTgt>
                                        </p:tgtEl>
                                        <p:attrNameLst>
                                          <p:attrName>style.visibility</p:attrName>
                                        </p:attrNameLst>
                                      </p:cBhvr>
                                      <p:to>
                                        <p:strVal val="visible"/>
                                      </p:to>
                                    </p:set>
                                    <p:anim calcmode="lin" valueType="num">
                                      <p:cBhvr>
                                        <p:cTn id="26" dur="500" fill="hold"/>
                                        <p:tgtEl>
                                          <p:spTgt spid="2">
                                            <p:graphicEl>
                                              <a:dgm id="{C31CAC7E-62AE-4DD8-ABC1-3B2CD526502F}"/>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C31CAC7E-62AE-4DD8-ABC1-3B2CD526502F}"/>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C31CAC7E-62AE-4DD8-ABC1-3B2CD526502F}"/>
                                            </p:graphicEl>
                                          </p:spTgt>
                                        </p:tgtEl>
                                      </p:cBhvr>
                                    </p:animEffect>
                                    <p:anim calcmode="lin" valueType="num">
                                      <p:cBhvr>
                                        <p:cTn id="29" dur="500" fill="hold"/>
                                        <p:tgtEl>
                                          <p:spTgt spid="2">
                                            <p:graphicEl>
                                              <a:dgm id="{C31CAC7E-62AE-4DD8-ABC1-3B2CD526502F}"/>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C31CAC7E-62AE-4DD8-ABC1-3B2CD526502F}"/>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4AB4FE1C-6B6A-4355-92DB-1E68C226DCDB}"/>
                                            </p:graphicEl>
                                          </p:spTgt>
                                        </p:tgtEl>
                                        <p:attrNameLst>
                                          <p:attrName>style.visibility</p:attrName>
                                        </p:attrNameLst>
                                      </p:cBhvr>
                                      <p:to>
                                        <p:strVal val="visible"/>
                                      </p:to>
                                    </p:set>
                                    <p:anim calcmode="lin" valueType="num">
                                      <p:cBhvr>
                                        <p:cTn id="33" dur="500" fill="hold"/>
                                        <p:tgtEl>
                                          <p:spTgt spid="2">
                                            <p:graphicEl>
                                              <a:dgm id="{4AB4FE1C-6B6A-4355-92DB-1E68C226DCDB}"/>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4AB4FE1C-6B6A-4355-92DB-1E68C226DCDB}"/>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4AB4FE1C-6B6A-4355-92DB-1E68C226DCDB}"/>
                                            </p:graphicEl>
                                          </p:spTgt>
                                        </p:tgtEl>
                                      </p:cBhvr>
                                    </p:animEffect>
                                    <p:anim calcmode="lin" valueType="num">
                                      <p:cBhvr>
                                        <p:cTn id="36" dur="500" fill="hold"/>
                                        <p:tgtEl>
                                          <p:spTgt spid="2">
                                            <p:graphicEl>
                                              <a:dgm id="{4AB4FE1C-6B6A-4355-92DB-1E68C226DCDB}"/>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4AB4FE1C-6B6A-4355-92DB-1E68C226DCDB}"/>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
                                            <p:graphicEl>
                                              <a:dgm id="{95B27D70-7744-4011-BDAA-8201BEBC5408}"/>
                                            </p:graphicEl>
                                          </p:spTgt>
                                        </p:tgtEl>
                                        <p:attrNameLst>
                                          <p:attrName>style.visibility</p:attrName>
                                        </p:attrNameLst>
                                      </p:cBhvr>
                                      <p:to>
                                        <p:strVal val="visible"/>
                                      </p:to>
                                    </p:set>
                                    <p:anim calcmode="lin" valueType="num">
                                      <p:cBhvr>
                                        <p:cTn id="42" dur="500" fill="hold"/>
                                        <p:tgtEl>
                                          <p:spTgt spid="2">
                                            <p:graphicEl>
                                              <a:dgm id="{95B27D70-7744-4011-BDAA-8201BEBC5408}"/>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95B27D70-7744-4011-BDAA-8201BEBC5408}"/>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95B27D70-7744-4011-BDAA-8201BEBC5408}"/>
                                            </p:graphicEl>
                                          </p:spTgt>
                                        </p:tgtEl>
                                      </p:cBhvr>
                                    </p:animEffect>
                                    <p:anim calcmode="lin" valueType="num">
                                      <p:cBhvr>
                                        <p:cTn id="45" dur="500" fill="hold"/>
                                        <p:tgtEl>
                                          <p:spTgt spid="2">
                                            <p:graphicEl>
                                              <a:dgm id="{95B27D70-7744-4011-BDAA-8201BEBC5408}"/>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95B27D70-7744-4011-BDAA-8201BEBC5408}"/>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
                                            <p:graphicEl>
                                              <a:dgm id="{ED7696A4-394F-4E41-9FC3-38955C24D2DE}"/>
                                            </p:graphicEl>
                                          </p:spTgt>
                                        </p:tgtEl>
                                        <p:attrNameLst>
                                          <p:attrName>style.visibility</p:attrName>
                                        </p:attrNameLst>
                                      </p:cBhvr>
                                      <p:to>
                                        <p:strVal val="visible"/>
                                      </p:to>
                                    </p:set>
                                    <p:anim calcmode="lin" valueType="num">
                                      <p:cBhvr>
                                        <p:cTn id="49" dur="500" fill="hold"/>
                                        <p:tgtEl>
                                          <p:spTgt spid="2">
                                            <p:graphicEl>
                                              <a:dgm id="{ED7696A4-394F-4E41-9FC3-38955C24D2DE}"/>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D7696A4-394F-4E41-9FC3-38955C24D2DE}"/>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D7696A4-394F-4E41-9FC3-38955C24D2DE}"/>
                                            </p:graphicEl>
                                          </p:spTgt>
                                        </p:tgtEl>
                                      </p:cBhvr>
                                    </p:animEffect>
                                    <p:anim calcmode="lin" valueType="num">
                                      <p:cBhvr>
                                        <p:cTn id="52" dur="500" fill="hold"/>
                                        <p:tgtEl>
                                          <p:spTgt spid="2">
                                            <p:graphicEl>
                                              <a:dgm id="{ED7696A4-394F-4E41-9FC3-38955C24D2DE}"/>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ED7696A4-394F-4E41-9FC3-38955C24D2DE}"/>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
                                            <p:graphicEl>
                                              <a:dgm id="{90289D40-4BE3-4C8D-9C1F-3DB98EE2F3B5}"/>
                                            </p:graphicEl>
                                          </p:spTgt>
                                        </p:tgtEl>
                                        <p:attrNameLst>
                                          <p:attrName>style.visibility</p:attrName>
                                        </p:attrNameLst>
                                      </p:cBhvr>
                                      <p:to>
                                        <p:strVal val="visible"/>
                                      </p:to>
                                    </p:set>
                                    <p:anim calcmode="lin" valueType="num">
                                      <p:cBhvr>
                                        <p:cTn id="58" dur="500" fill="hold"/>
                                        <p:tgtEl>
                                          <p:spTgt spid="2">
                                            <p:graphicEl>
                                              <a:dgm id="{90289D40-4BE3-4C8D-9C1F-3DB98EE2F3B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0289D40-4BE3-4C8D-9C1F-3DB98EE2F3B5}"/>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0289D40-4BE3-4C8D-9C1F-3DB98EE2F3B5}"/>
                                            </p:graphicEl>
                                          </p:spTgt>
                                        </p:tgtEl>
                                      </p:cBhvr>
                                    </p:animEffect>
                                    <p:anim calcmode="lin" valueType="num">
                                      <p:cBhvr>
                                        <p:cTn id="61" dur="500" fill="hold"/>
                                        <p:tgtEl>
                                          <p:spTgt spid="2">
                                            <p:graphicEl>
                                              <a:dgm id="{90289D40-4BE3-4C8D-9C1F-3DB98EE2F3B5}"/>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90289D40-4BE3-4C8D-9C1F-3DB98EE2F3B5}"/>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
                                            <p:graphicEl>
                                              <a:dgm id="{567487B3-F573-4110-A86F-44B43770C47A}"/>
                                            </p:graphicEl>
                                          </p:spTgt>
                                        </p:tgtEl>
                                        <p:attrNameLst>
                                          <p:attrName>style.visibility</p:attrName>
                                        </p:attrNameLst>
                                      </p:cBhvr>
                                      <p:to>
                                        <p:strVal val="visible"/>
                                      </p:to>
                                    </p:set>
                                    <p:anim calcmode="lin" valueType="num">
                                      <p:cBhvr>
                                        <p:cTn id="65" dur="500" fill="hold"/>
                                        <p:tgtEl>
                                          <p:spTgt spid="2">
                                            <p:graphicEl>
                                              <a:dgm id="{567487B3-F573-4110-A86F-44B43770C47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567487B3-F573-4110-A86F-44B43770C47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567487B3-F573-4110-A86F-44B43770C47A}"/>
                                            </p:graphicEl>
                                          </p:spTgt>
                                        </p:tgtEl>
                                      </p:cBhvr>
                                    </p:animEffect>
                                    <p:anim calcmode="lin" valueType="num">
                                      <p:cBhvr>
                                        <p:cTn id="68" dur="500" fill="hold"/>
                                        <p:tgtEl>
                                          <p:spTgt spid="2">
                                            <p:graphicEl>
                                              <a:dgm id="{567487B3-F573-4110-A86F-44B43770C47A}"/>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567487B3-F573-4110-A86F-44B43770C47A}"/>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
                                            <p:graphicEl>
                                              <a:dgm id="{2FD9714F-0A01-4001-94B8-2A82712FC299}"/>
                                            </p:graphicEl>
                                          </p:spTgt>
                                        </p:tgtEl>
                                        <p:attrNameLst>
                                          <p:attrName>style.visibility</p:attrName>
                                        </p:attrNameLst>
                                      </p:cBhvr>
                                      <p:to>
                                        <p:strVal val="visible"/>
                                      </p:to>
                                    </p:set>
                                    <p:anim calcmode="lin" valueType="num">
                                      <p:cBhvr>
                                        <p:cTn id="74" dur="500" fill="hold"/>
                                        <p:tgtEl>
                                          <p:spTgt spid="2">
                                            <p:graphicEl>
                                              <a:dgm id="{2FD9714F-0A01-4001-94B8-2A82712FC29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FD9714F-0A01-4001-94B8-2A82712FC29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FD9714F-0A01-4001-94B8-2A82712FC299}"/>
                                            </p:graphicEl>
                                          </p:spTgt>
                                        </p:tgtEl>
                                      </p:cBhvr>
                                    </p:animEffect>
                                    <p:anim calcmode="lin" valueType="num">
                                      <p:cBhvr>
                                        <p:cTn id="77" dur="500" fill="hold"/>
                                        <p:tgtEl>
                                          <p:spTgt spid="2">
                                            <p:graphicEl>
                                              <a:dgm id="{2FD9714F-0A01-4001-94B8-2A82712FC299}"/>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2FD9714F-0A01-4001-94B8-2A82712FC29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
                                            <p:graphicEl>
                                              <a:dgm id="{C93569C7-BDE9-4864-A1F2-F86F423869AB}"/>
                                            </p:graphicEl>
                                          </p:spTgt>
                                        </p:tgtEl>
                                        <p:attrNameLst>
                                          <p:attrName>style.visibility</p:attrName>
                                        </p:attrNameLst>
                                      </p:cBhvr>
                                      <p:to>
                                        <p:strVal val="visible"/>
                                      </p:to>
                                    </p:set>
                                    <p:anim calcmode="lin" valueType="num">
                                      <p:cBhvr>
                                        <p:cTn id="81" dur="500" fill="hold"/>
                                        <p:tgtEl>
                                          <p:spTgt spid="2">
                                            <p:graphicEl>
                                              <a:dgm id="{C93569C7-BDE9-4864-A1F2-F86F423869AB}"/>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93569C7-BDE9-4864-A1F2-F86F423869AB}"/>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C93569C7-BDE9-4864-A1F2-F86F423869AB}"/>
                                            </p:graphicEl>
                                          </p:spTgt>
                                        </p:tgtEl>
                                      </p:cBhvr>
                                    </p:animEffect>
                                    <p:anim calcmode="lin" valueType="num">
                                      <p:cBhvr>
                                        <p:cTn id="84" dur="500" fill="hold"/>
                                        <p:tgtEl>
                                          <p:spTgt spid="2">
                                            <p:graphicEl>
                                              <a:dgm id="{C93569C7-BDE9-4864-A1F2-F86F423869AB}"/>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C93569C7-BDE9-4864-A1F2-F86F423869AB}"/>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
                                            <p:graphicEl>
                                              <a:dgm id="{2A6EB721-3520-417D-A25F-7D8B34470EFA}"/>
                                            </p:graphicEl>
                                          </p:spTgt>
                                        </p:tgtEl>
                                        <p:attrNameLst>
                                          <p:attrName>style.visibility</p:attrName>
                                        </p:attrNameLst>
                                      </p:cBhvr>
                                      <p:to>
                                        <p:strVal val="visible"/>
                                      </p:to>
                                    </p:set>
                                    <p:anim calcmode="lin" valueType="num">
                                      <p:cBhvr>
                                        <p:cTn id="90" dur="500" fill="hold"/>
                                        <p:tgtEl>
                                          <p:spTgt spid="2">
                                            <p:graphicEl>
                                              <a:dgm id="{2A6EB721-3520-417D-A25F-7D8B34470EFA}"/>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2A6EB721-3520-417D-A25F-7D8B34470EFA}"/>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2A6EB721-3520-417D-A25F-7D8B34470EFA}"/>
                                            </p:graphicEl>
                                          </p:spTgt>
                                        </p:tgtEl>
                                      </p:cBhvr>
                                    </p:animEffect>
                                    <p:anim calcmode="lin" valueType="num">
                                      <p:cBhvr>
                                        <p:cTn id="93" dur="500" fill="hold"/>
                                        <p:tgtEl>
                                          <p:spTgt spid="2">
                                            <p:graphicEl>
                                              <a:dgm id="{2A6EB721-3520-417D-A25F-7D8B34470EFA}"/>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2A6EB721-3520-417D-A25F-7D8B34470EF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61FF508F-E0F1-4274-A004-7E7DF1A2DB92}"/>
                                            </p:graphicEl>
                                          </p:spTgt>
                                        </p:tgtEl>
                                        <p:attrNameLst>
                                          <p:attrName>style.visibility</p:attrName>
                                        </p:attrNameLst>
                                      </p:cBhvr>
                                      <p:to>
                                        <p:strVal val="visible"/>
                                      </p:to>
                                    </p:set>
                                    <p:anim calcmode="lin" valueType="num">
                                      <p:cBhvr>
                                        <p:cTn id="97" dur="500" fill="hold"/>
                                        <p:tgtEl>
                                          <p:spTgt spid="2">
                                            <p:graphicEl>
                                              <a:dgm id="{61FF508F-E0F1-4274-A004-7E7DF1A2DB92}"/>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61FF508F-E0F1-4274-A004-7E7DF1A2DB92}"/>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61FF508F-E0F1-4274-A004-7E7DF1A2DB92}"/>
                                            </p:graphicEl>
                                          </p:spTgt>
                                        </p:tgtEl>
                                      </p:cBhvr>
                                    </p:animEffect>
                                    <p:anim calcmode="lin" valueType="num">
                                      <p:cBhvr>
                                        <p:cTn id="100" dur="500" fill="hold"/>
                                        <p:tgtEl>
                                          <p:spTgt spid="2">
                                            <p:graphicEl>
                                              <a:dgm id="{61FF508F-E0F1-4274-A004-7E7DF1A2DB92}"/>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61FF508F-E0F1-4274-A004-7E7DF1A2DB92}"/>
                                            </p:graphicEl>
                                          </p:spTgt>
                                        </p:tgtEl>
                                        <p:attrNameLst>
                                          <p:attrName>ppt_y</p:attrName>
                                        </p:attrNameLst>
                                      </p:cBhvr>
                                      <p:tavLst>
                                        <p:tav tm="0">
                                          <p:val>
                                            <p:fltVal val="0.5"/>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528" fill="hold" grpId="0" nodeType="clickEffect">
                                  <p:stCondLst>
                                    <p:cond delay="0"/>
                                  </p:stCondLst>
                                  <p:childTnLst>
                                    <p:set>
                                      <p:cBhvr>
                                        <p:cTn id="105" dur="1" fill="hold">
                                          <p:stCondLst>
                                            <p:cond delay="0"/>
                                          </p:stCondLst>
                                        </p:cTn>
                                        <p:tgtEl>
                                          <p:spTgt spid="2">
                                            <p:graphicEl>
                                              <a:dgm id="{0CC6981F-6594-4FC3-9E6F-5E670BF5B1E1}"/>
                                            </p:graphicEl>
                                          </p:spTgt>
                                        </p:tgtEl>
                                        <p:attrNameLst>
                                          <p:attrName>style.visibility</p:attrName>
                                        </p:attrNameLst>
                                      </p:cBhvr>
                                      <p:to>
                                        <p:strVal val="visible"/>
                                      </p:to>
                                    </p:set>
                                    <p:anim calcmode="lin" valueType="num">
                                      <p:cBhvr>
                                        <p:cTn id="106" dur="500" fill="hold"/>
                                        <p:tgtEl>
                                          <p:spTgt spid="2">
                                            <p:graphicEl>
                                              <a:dgm id="{0CC6981F-6594-4FC3-9E6F-5E670BF5B1E1}"/>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0CC6981F-6594-4FC3-9E6F-5E670BF5B1E1}"/>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0CC6981F-6594-4FC3-9E6F-5E670BF5B1E1}"/>
                                            </p:graphicEl>
                                          </p:spTgt>
                                        </p:tgtEl>
                                      </p:cBhvr>
                                    </p:animEffect>
                                    <p:anim calcmode="lin" valueType="num">
                                      <p:cBhvr>
                                        <p:cTn id="109" dur="500" fill="hold"/>
                                        <p:tgtEl>
                                          <p:spTgt spid="2">
                                            <p:graphicEl>
                                              <a:dgm id="{0CC6981F-6594-4FC3-9E6F-5E670BF5B1E1}"/>
                                            </p:graphicEl>
                                          </p:spTgt>
                                        </p:tgtEl>
                                        <p:attrNameLst>
                                          <p:attrName>ppt_x</p:attrName>
                                        </p:attrNameLst>
                                      </p:cBhvr>
                                      <p:tavLst>
                                        <p:tav tm="0">
                                          <p:val>
                                            <p:fltVal val="0.5"/>
                                          </p:val>
                                        </p:tav>
                                        <p:tav tm="100000">
                                          <p:val>
                                            <p:strVal val="#ppt_x"/>
                                          </p:val>
                                        </p:tav>
                                      </p:tavLst>
                                    </p:anim>
                                    <p:anim calcmode="lin" valueType="num">
                                      <p:cBhvr>
                                        <p:cTn id="110" dur="500" fill="hold"/>
                                        <p:tgtEl>
                                          <p:spTgt spid="2">
                                            <p:graphicEl>
                                              <a:dgm id="{0CC6981F-6594-4FC3-9E6F-5E670BF5B1E1}"/>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2">
                                            <p:graphicEl>
                                              <a:dgm id="{108DC524-58A5-4FAF-A928-2C6660978039}"/>
                                            </p:graphicEl>
                                          </p:spTgt>
                                        </p:tgtEl>
                                        <p:attrNameLst>
                                          <p:attrName>style.visibility</p:attrName>
                                        </p:attrNameLst>
                                      </p:cBhvr>
                                      <p:to>
                                        <p:strVal val="visible"/>
                                      </p:to>
                                    </p:set>
                                    <p:anim calcmode="lin" valueType="num">
                                      <p:cBhvr>
                                        <p:cTn id="113" dur="500" fill="hold"/>
                                        <p:tgtEl>
                                          <p:spTgt spid="2">
                                            <p:graphicEl>
                                              <a:dgm id="{108DC524-58A5-4FAF-A928-2C6660978039}"/>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08DC524-58A5-4FAF-A928-2C6660978039}"/>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08DC524-58A5-4FAF-A928-2C6660978039}"/>
                                            </p:graphicEl>
                                          </p:spTgt>
                                        </p:tgtEl>
                                      </p:cBhvr>
                                    </p:animEffect>
                                    <p:anim calcmode="lin" valueType="num">
                                      <p:cBhvr>
                                        <p:cTn id="116" dur="500" fill="hold"/>
                                        <p:tgtEl>
                                          <p:spTgt spid="2">
                                            <p:graphicEl>
                                              <a:dgm id="{108DC524-58A5-4FAF-A928-2C6660978039}"/>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08DC524-58A5-4FAF-A928-2C6660978039}"/>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673C60-0315-4B11-0B29-BDEBAA6F4CEA}"/>
              </a:ext>
            </a:extLst>
          </p:cNvPr>
          <p:cNvSpPr txBox="1"/>
          <p:nvPr/>
        </p:nvSpPr>
        <p:spPr>
          <a:xfrm>
            <a:off x="6096000" y="920621"/>
            <a:ext cx="5941994" cy="5016758"/>
          </a:xfrm>
          <a:prstGeom prst="rect">
            <a:avLst/>
          </a:prstGeom>
          <a:noFill/>
        </p:spPr>
        <p:txBody>
          <a:bodyPr wrap="square">
            <a:spAutoFit/>
          </a:bodyPr>
          <a:lstStyle>
            <a:defPPr>
              <a:defRPr lang="es-ES"/>
            </a:defPPr>
            <a:lvl1pPr algn="ctr">
              <a:defRPr sz="6000" b="1">
                <a:solidFill>
                  <a:schemeClr val="bg1"/>
                </a:solidFill>
              </a:defRPr>
            </a:lvl1pPr>
          </a:lstStyle>
          <a:p>
            <a:r>
              <a:rPr lang="es-ES" sz="8000" spc="50" dirty="0">
                <a:ln w="0"/>
                <a:solidFill>
                  <a:srgbClr val="98B6D8"/>
                </a:solidFill>
                <a:effectLst>
                  <a:innerShdw blurRad="63500" dist="50800" dir="13500000">
                    <a:srgbClr val="000000">
                      <a:alpha val="50000"/>
                    </a:srgbClr>
                  </a:innerShdw>
                </a:effectLst>
              </a:rPr>
              <a:t>LAS</a:t>
            </a:r>
            <a:br>
              <a:rPr lang="es-ES" sz="8000" spc="50" dirty="0">
                <a:ln w="0"/>
                <a:solidFill>
                  <a:srgbClr val="98B6D8"/>
                </a:solidFill>
                <a:effectLst>
                  <a:innerShdw blurRad="63500" dist="50800" dir="13500000">
                    <a:srgbClr val="000000">
                      <a:alpha val="50000"/>
                    </a:srgbClr>
                  </a:innerShdw>
                </a:effectLst>
              </a:rPr>
            </a:br>
            <a:r>
              <a:rPr lang="es-ES" sz="8000" spc="50" dirty="0">
                <a:ln w="0"/>
                <a:solidFill>
                  <a:srgbClr val="98B6D8"/>
                </a:solidFill>
                <a:effectLst>
                  <a:innerShdw blurRad="63500" dist="50800" dir="13500000">
                    <a:srgbClr val="000000">
                      <a:alpha val="50000"/>
                    </a:srgbClr>
                  </a:innerShdw>
                </a:effectLst>
              </a:rPr>
              <a:t>ARMAS</a:t>
            </a:r>
            <a:br>
              <a:rPr lang="es-ES" sz="8000" spc="50" dirty="0">
                <a:ln w="0"/>
                <a:solidFill>
                  <a:srgbClr val="98B6D8"/>
                </a:solidFill>
                <a:effectLst>
                  <a:innerShdw blurRad="63500" dist="50800" dir="13500000">
                    <a:srgbClr val="000000">
                      <a:alpha val="50000"/>
                    </a:srgbClr>
                  </a:innerShdw>
                </a:effectLst>
              </a:rPr>
            </a:br>
            <a:r>
              <a:rPr lang="es-ES" sz="8000" spc="50" dirty="0">
                <a:ln w="0"/>
                <a:solidFill>
                  <a:srgbClr val="98B6D8"/>
                </a:solidFill>
                <a:effectLst>
                  <a:innerShdw blurRad="63500" dist="50800" dir="13500000">
                    <a:srgbClr val="000000">
                      <a:alpha val="50000"/>
                    </a:srgbClr>
                  </a:innerShdw>
                </a:effectLst>
              </a:rPr>
              <a:t>DEL CONFLICTO</a:t>
            </a:r>
            <a:endParaRPr lang="es-ES" sz="9600" spc="50" dirty="0">
              <a:ln w="0"/>
              <a:solidFill>
                <a:srgbClr val="98B6D8"/>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50654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666</TotalTime>
  <Words>1402</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62</cp:revision>
  <dcterms:created xsi:type="dcterms:W3CDTF">2025-02-08T18:31:51Z</dcterms:created>
  <dcterms:modified xsi:type="dcterms:W3CDTF">2025-02-21T00:18:05Z</dcterms:modified>
</cp:coreProperties>
</file>