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0" r:id="rId2"/>
    <p:sldId id="279" r:id="rId3"/>
    <p:sldId id="268" r:id="rId4"/>
    <p:sldId id="281" r:id="rId5"/>
    <p:sldId id="259" r:id="rId6"/>
    <p:sldId id="260" r:id="rId7"/>
    <p:sldId id="282" r:id="rId8"/>
    <p:sldId id="263" r:id="rId9"/>
    <p:sldId id="262" r:id="rId10"/>
    <p:sldId id="283" r:id="rId11"/>
    <p:sldId id="265" r:id="rId12"/>
    <p:sldId id="266"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C76"/>
    <a:srgbClr val="6D8D4F"/>
    <a:srgbClr val="F1C20F"/>
    <a:srgbClr val="D2CB56"/>
    <a:srgbClr val="F7DD7D"/>
    <a:srgbClr val="23071D"/>
    <a:srgbClr val="9C650E"/>
    <a:srgbClr val="6D0088"/>
    <a:srgbClr val="187918"/>
    <a:srgbClr val="001A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FFEA32-17D1-417D-86F3-F358778D129C}" type="doc">
      <dgm:prSet loTypeId="urn:microsoft.com/office/officeart/2008/layout/PictureAccentList" loCatId="list" qsTypeId="urn:microsoft.com/office/officeart/2005/8/quickstyle/3d1" qsCatId="3D" csTypeId="urn:microsoft.com/office/officeart/2005/8/colors/colorful2" csCatId="colorful" phldr="1"/>
      <dgm:spPr/>
      <dgm:t>
        <a:bodyPr/>
        <a:lstStyle/>
        <a:p>
          <a:endParaRPr lang="es-ES"/>
        </a:p>
      </dgm:t>
    </dgm:pt>
    <dgm:pt modelId="{3B9EDEC1-7A25-4471-8984-A2B21A8A8BE7}">
      <dgm:prSet custT="1"/>
      <dgm:spPr/>
      <dgm:t>
        <a:bodyPr/>
        <a:lstStyle/>
        <a:p>
          <a:r>
            <a:rPr lang="es-ES" sz="2000" b="1" dirty="0">
              <a:effectLst>
                <a:outerShdw blurRad="38100" dist="38100" dir="2700000" algn="tl">
                  <a:srgbClr val="000000">
                    <a:alpha val="43137"/>
                  </a:srgbClr>
                </a:outerShdw>
              </a:effectLst>
            </a:rPr>
            <a:t>Son muchas las preguntas que nos pueden surgir al hablar del amor de Dios y su justicia. Durante este trimestre, buscaremos respuestas a estas y otras preguntas:</a:t>
          </a:r>
        </a:p>
      </dgm:t>
    </dgm:pt>
    <dgm:pt modelId="{93B0F2C1-DD63-475B-8448-5F6D8E92618E}" type="parTrans" cxnId="{3618809A-19BC-48F8-8A01-8389F2267363}">
      <dgm:prSet/>
      <dgm:spPr/>
      <dgm:t>
        <a:bodyPr/>
        <a:lstStyle/>
        <a:p>
          <a:endParaRPr lang="es-ES" sz="2000"/>
        </a:p>
      </dgm:t>
    </dgm:pt>
    <dgm:pt modelId="{15E5EDF6-BDE0-4C31-8413-59AE925A4F41}" type="sibTrans" cxnId="{3618809A-19BC-48F8-8A01-8389F2267363}">
      <dgm:prSet/>
      <dgm:spPr/>
      <dgm:t>
        <a:bodyPr/>
        <a:lstStyle/>
        <a:p>
          <a:endParaRPr lang="es-ES" sz="2000"/>
        </a:p>
      </dgm:t>
    </dgm:pt>
    <dgm:pt modelId="{9F4E7809-58A5-4DA6-9813-A159F826E25F}">
      <dgm:prSet custT="1"/>
      <dgm:spPr/>
      <dgm:t>
        <a:bodyPr lIns="0" tIns="108000" rIns="0" bIns="72000"/>
        <a:lstStyle/>
        <a:p>
          <a:pPr>
            <a:lnSpc>
              <a:spcPts val="1800"/>
            </a:lnSpc>
            <a:spcAft>
              <a:spcPts val="0"/>
            </a:spcAft>
          </a:pPr>
          <a:r>
            <a:rPr lang="es-ES" sz="2000" b="1" dirty="0">
              <a:effectLst>
                <a:outerShdw blurRad="38100" dist="38100" dir="2700000" algn="tl">
                  <a:srgbClr val="000000">
                    <a:alpha val="43137"/>
                  </a:srgbClr>
                </a:outerShdw>
              </a:effectLst>
            </a:rPr>
            <a:t>¿Es el amor de Dios unidireccional (es decir, él ama, pero nunca recibe amor)?</a:t>
          </a:r>
          <a:endParaRPr lang="es-ES" sz="2000" dirty="0">
            <a:effectLst>
              <a:outerShdw blurRad="38100" dist="38100" dir="2700000" algn="tl">
                <a:srgbClr val="000000">
                  <a:alpha val="43137"/>
                </a:srgbClr>
              </a:outerShdw>
            </a:effectLst>
          </a:endParaRPr>
        </a:p>
      </dgm:t>
    </dgm:pt>
    <dgm:pt modelId="{C751B2C5-0D01-4F7F-87C8-78A166C2DBA4}" type="parTrans" cxnId="{96C9C8C4-EFD5-4F03-A437-DC56B453108F}">
      <dgm:prSet/>
      <dgm:spPr/>
      <dgm:t>
        <a:bodyPr/>
        <a:lstStyle/>
        <a:p>
          <a:endParaRPr lang="es-ES" sz="2000"/>
        </a:p>
      </dgm:t>
    </dgm:pt>
    <dgm:pt modelId="{A7DEC4B8-388D-421B-8B39-922AC95BCDFF}" type="sibTrans" cxnId="{96C9C8C4-EFD5-4F03-A437-DC56B453108F}">
      <dgm:prSet/>
      <dgm:spPr/>
      <dgm:t>
        <a:bodyPr/>
        <a:lstStyle/>
        <a:p>
          <a:endParaRPr lang="es-ES" sz="2000"/>
        </a:p>
      </dgm:t>
    </dgm:pt>
    <dgm:pt modelId="{81924897-AD54-416E-B53B-5DE71F039745}">
      <dgm:prSet custT="1"/>
      <dgm:spPr/>
      <dgm:t>
        <a:bodyPr lIns="0" tIns="108000" rIns="0" bIns="72000"/>
        <a:lstStyle/>
        <a:p>
          <a:pPr>
            <a:lnSpc>
              <a:spcPts val="1800"/>
            </a:lnSpc>
            <a:spcAft>
              <a:spcPts val="0"/>
            </a:spcAft>
          </a:pPr>
          <a:r>
            <a:rPr lang="es-ES" sz="2000" b="1" dirty="0">
              <a:effectLst>
                <a:outerShdw blurRad="38100" dist="38100" dir="2700000" algn="tl">
                  <a:srgbClr val="000000">
                    <a:alpha val="43137"/>
                  </a:srgbClr>
                </a:outerShdw>
              </a:effectLst>
            </a:rPr>
            <a:t>¿Es el amor de Dios emocional?</a:t>
          </a:r>
          <a:endParaRPr lang="es-ES" sz="2000" dirty="0">
            <a:effectLst>
              <a:outerShdw blurRad="38100" dist="38100" dir="2700000" algn="tl">
                <a:srgbClr val="000000">
                  <a:alpha val="43137"/>
                </a:srgbClr>
              </a:outerShdw>
            </a:effectLst>
          </a:endParaRPr>
        </a:p>
      </dgm:t>
    </dgm:pt>
    <dgm:pt modelId="{E372A36A-620F-4A76-9136-6EF5D115E937}" type="parTrans" cxnId="{6BC0D4C4-1E28-4030-BA36-0779450B6A65}">
      <dgm:prSet/>
      <dgm:spPr/>
      <dgm:t>
        <a:bodyPr/>
        <a:lstStyle/>
        <a:p>
          <a:endParaRPr lang="es-ES" sz="2000"/>
        </a:p>
      </dgm:t>
    </dgm:pt>
    <dgm:pt modelId="{0CDF9F03-94E5-437A-922A-E48CA683CE66}" type="sibTrans" cxnId="{6BC0D4C4-1E28-4030-BA36-0779450B6A65}">
      <dgm:prSet/>
      <dgm:spPr/>
      <dgm:t>
        <a:bodyPr/>
        <a:lstStyle/>
        <a:p>
          <a:endParaRPr lang="es-ES" sz="2000"/>
        </a:p>
      </dgm:t>
    </dgm:pt>
    <dgm:pt modelId="{3500CFC1-BAB4-451C-817A-31209E8A77A2}">
      <dgm:prSet custT="1"/>
      <dgm:spPr>
        <a:solidFill>
          <a:schemeClr val="accent5">
            <a:lumMod val="60000"/>
            <a:lumOff val="40000"/>
          </a:schemeClr>
        </a:solidFill>
      </dgm:spPr>
      <dgm:t>
        <a:bodyPr lIns="0" tIns="108000" rIns="0" bIns="72000"/>
        <a:lstStyle/>
        <a:p>
          <a:pPr>
            <a:lnSpc>
              <a:spcPts val="1800"/>
            </a:lnSpc>
            <a:spcAft>
              <a:spcPts val="0"/>
            </a:spcAft>
          </a:pPr>
          <a:r>
            <a:rPr lang="es-ES" sz="2000" b="1" dirty="0">
              <a:effectLst>
                <a:outerShdw blurRad="38100" dist="38100" dir="2700000" algn="tl">
                  <a:srgbClr val="000000">
                    <a:alpha val="43137"/>
                  </a:srgbClr>
                </a:outerShdw>
              </a:effectLst>
            </a:rPr>
            <a:t>¿Le importan realmente los seres humanos?</a:t>
          </a:r>
          <a:endParaRPr lang="es-ES" sz="2000" dirty="0">
            <a:effectLst>
              <a:outerShdw blurRad="38100" dist="38100" dir="2700000" algn="tl">
                <a:srgbClr val="000000">
                  <a:alpha val="43137"/>
                </a:srgbClr>
              </a:outerShdw>
            </a:effectLst>
          </a:endParaRPr>
        </a:p>
      </dgm:t>
    </dgm:pt>
    <dgm:pt modelId="{0003D486-7BBC-48F6-9B22-1A0161CDBC66}" type="parTrans" cxnId="{8F9FF44F-86A2-421F-81E9-08C34F25FF7E}">
      <dgm:prSet/>
      <dgm:spPr/>
      <dgm:t>
        <a:bodyPr/>
        <a:lstStyle/>
        <a:p>
          <a:endParaRPr lang="es-ES" sz="2000"/>
        </a:p>
      </dgm:t>
    </dgm:pt>
    <dgm:pt modelId="{EC4BE417-F94F-4AE5-A65D-581D73A300BF}" type="sibTrans" cxnId="{8F9FF44F-86A2-421F-81E9-08C34F25FF7E}">
      <dgm:prSet/>
      <dgm:spPr/>
      <dgm:t>
        <a:bodyPr/>
        <a:lstStyle/>
        <a:p>
          <a:endParaRPr lang="es-ES" sz="2000"/>
        </a:p>
      </dgm:t>
    </dgm:pt>
    <dgm:pt modelId="{8A014AFE-B635-4C9C-AF78-7220AFDB3B87}">
      <dgm:prSet custT="1"/>
      <dgm:spPr/>
      <dgm:t>
        <a:bodyPr lIns="0" tIns="108000" rIns="0" bIns="72000"/>
        <a:lstStyle/>
        <a:p>
          <a:pPr>
            <a:lnSpc>
              <a:spcPts val="1800"/>
            </a:lnSpc>
            <a:spcAft>
              <a:spcPts val="0"/>
            </a:spcAft>
          </a:pPr>
          <a:r>
            <a:rPr lang="es-ES" sz="2000" b="1" dirty="0">
              <a:solidFill>
                <a:schemeClr val="tx1"/>
              </a:solidFill>
            </a:rPr>
            <a:t>¿Se puede rechazar el amor de Dios o renunciar a él?</a:t>
          </a:r>
          <a:endParaRPr lang="es-ES" sz="2000" dirty="0">
            <a:solidFill>
              <a:schemeClr val="tx1"/>
            </a:solidFill>
          </a:endParaRPr>
        </a:p>
      </dgm:t>
    </dgm:pt>
    <dgm:pt modelId="{C71F53E6-EF61-4C81-AC24-DBF230A6C56C}" type="parTrans" cxnId="{00C17BF7-5CF8-4C31-9BB8-D5F388B55401}">
      <dgm:prSet/>
      <dgm:spPr/>
      <dgm:t>
        <a:bodyPr/>
        <a:lstStyle/>
        <a:p>
          <a:endParaRPr lang="es-ES" sz="2000"/>
        </a:p>
      </dgm:t>
    </dgm:pt>
    <dgm:pt modelId="{B2F8833C-52AA-4197-A7EC-FFC28BE32C34}" type="sibTrans" cxnId="{00C17BF7-5CF8-4C31-9BB8-D5F388B55401}">
      <dgm:prSet/>
      <dgm:spPr/>
      <dgm:t>
        <a:bodyPr/>
        <a:lstStyle/>
        <a:p>
          <a:endParaRPr lang="es-ES" sz="2000"/>
        </a:p>
      </dgm:t>
    </dgm:pt>
    <dgm:pt modelId="{88775D63-869A-40CA-940D-3E86ED92BBCA}">
      <dgm:prSet custT="1"/>
      <dgm:spPr/>
      <dgm:t>
        <a:bodyPr lIns="0" tIns="108000" rIns="0" bIns="72000"/>
        <a:lstStyle/>
        <a:p>
          <a:pPr>
            <a:lnSpc>
              <a:spcPts val="1800"/>
            </a:lnSpc>
            <a:spcAft>
              <a:spcPts val="0"/>
            </a:spcAft>
          </a:pPr>
          <a:r>
            <a:rPr lang="es-ES" sz="2000" b="1" dirty="0">
              <a:solidFill>
                <a:schemeClr val="tx1"/>
              </a:solidFill>
            </a:rPr>
            <a:t>¿Entra Dios en una relación de amor recíproco con sus criaturas humanas?</a:t>
          </a:r>
          <a:endParaRPr lang="es-ES" sz="2000" dirty="0">
            <a:solidFill>
              <a:schemeClr val="tx1"/>
            </a:solidFill>
          </a:endParaRPr>
        </a:p>
      </dgm:t>
    </dgm:pt>
    <dgm:pt modelId="{638501B3-67FD-4223-9E83-ABE071A1301D}" type="parTrans" cxnId="{932574FF-9376-4A75-AAE0-EB80A2486832}">
      <dgm:prSet/>
      <dgm:spPr/>
      <dgm:t>
        <a:bodyPr/>
        <a:lstStyle/>
        <a:p>
          <a:endParaRPr lang="es-ES" sz="2000"/>
        </a:p>
      </dgm:t>
    </dgm:pt>
    <dgm:pt modelId="{11251FA8-404B-4375-8D0C-D8CDF58ACF41}" type="sibTrans" cxnId="{932574FF-9376-4A75-AAE0-EB80A2486832}">
      <dgm:prSet/>
      <dgm:spPr/>
      <dgm:t>
        <a:bodyPr/>
        <a:lstStyle/>
        <a:p>
          <a:endParaRPr lang="es-ES" sz="2000"/>
        </a:p>
      </dgm:t>
    </dgm:pt>
    <dgm:pt modelId="{F89410D9-902C-4B07-BE2B-8E19902C5C9B}">
      <dgm:prSet custT="1"/>
      <dgm:spPr/>
      <dgm:t>
        <a:bodyPr lIns="0" tIns="108000" rIns="0" bIns="72000"/>
        <a:lstStyle/>
        <a:p>
          <a:pPr>
            <a:lnSpc>
              <a:spcPts val="1800"/>
            </a:lnSpc>
            <a:spcAft>
              <a:spcPts val="0"/>
            </a:spcAft>
          </a:pPr>
          <a:r>
            <a:rPr lang="es-ES" sz="2000" b="1" dirty="0">
              <a:solidFill>
                <a:schemeClr val="tx1"/>
              </a:solidFill>
            </a:rPr>
            <a:t>¿Es la ira incompatible con el amor?</a:t>
          </a:r>
          <a:endParaRPr lang="es-ES" sz="2000" dirty="0">
            <a:solidFill>
              <a:schemeClr val="tx1"/>
            </a:solidFill>
          </a:endParaRPr>
        </a:p>
      </dgm:t>
    </dgm:pt>
    <dgm:pt modelId="{F800E839-5034-4F6B-B857-2D66C200788B}" type="parTrans" cxnId="{532D8AD2-F11D-4EA7-B280-8935519D3486}">
      <dgm:prSet/>
      <dgm:spPr/>
      <dgm:t>
        <a:bodyPr/>
        <a:lstStyle/>
        <a:p>
          <a:endParaRPr lang="es-ES" sz="2000"/>
        </a:p>
      </dgm:t>
    </dgm:pt>
    <dgm:pt modelId="{BF41AF29-6E60-44B0-B78E-73942AEE3F96}" type="sibTrans" cxnId="{532D8AD2-F11D-4EA7-B280-8935519D3486}">
      <dgm:prSet/>
      <dgm:spPr/>
      <dgm:t>
        <a:bodyPr/>
        <a:lstStyle/>
        <a:p>
          <a:endParaRPr lang="es-ES" sz="2000"/>
        </a:p>
      </dgm:t>
    </dgm:pt>
    <dgm:pt modelId="{F8EFCEE3-02AE-482E-BF08-C71C959416DE}">
      <dgm:prSet custT="1"/>
      <dgm:spPr/>
      <dgm:t>
        <a:bodyPr lIns="0" tIns="108000" rIns="0" bIns="72000"/>
        <a:lstStyle/>
        <a:p>
          <a:pPr>
            <a:lnSpc>
              <a:spcPts val="1800"/>
            </a:lnSpc>
            <a:spcAft>
              <a:spcPts val="0"/>
            </a:spcAft>
          </a:pPr>
          <a:r>
            <a:rPr lang="es-ES" sz="2000" b="1" dirty="0">
              <a:solidFill>
                <a:schemeClr val="tx1"/>
              </a:solidFill>
            </a:rPr>
            <a:t>¿Qué relación existe entre el amor y la justicia?</a:t>
          </a:r>
          <a:endParaRPr lang="es-ES" sz="2000" dirty="0">
            <a:solidFill>
              <a:schemeClr val="tx1"/>
            </a:solidFill>
          </a:endParaRPr>
        </a:p>
      </dgm:t>
    </dgm:pt>
    <dgm:pt modelId="{9D5F8ED2-4B8B-4747-9B45-8631014FBD2C}" type="parTrans" cxnId="{B9324CC5-29A2-461D-AA3E-5D04933F5F56}">
      <dgm:prSet/>
      <dgm:spPr/>
      <dgm:t>
        <a:bodyPr/>
        <a:lstStyle/>
        <a:p>
          <a:endParaRPr lang="es-ES" sz="2000"/>
        </a:p>
      </dgm:t>
    </dgm:pt>
    <dgm:pt modelId="{27145516-88D4-485C-B489-2F3522E27575}" type="sibTrans" cxnId="{B9324CC5-29A2-461D-AA3E-5D04933F5F56}">
      <dgm:prSet/>
      <dgm:spPr/>
      <dgm:t>
        <a:bodyPr/>
        <a:lstStyle/>
        <a:p>
          <a:endParaRPr lang="es-ES" sz="2000"/>
        </a:p>
      </dgm:t>
    </dgm:pt>
    <dgm:pt modelId="{45FF8EB7-41D1-46DD-9F5F-D681EE6CA44E}">
      <dgm:prSet custT="1"/>
      <dgm:spPr/>
      <dgm:t>
        <a:bodyPr lIns="0" tIns="108000" rIns="0" bIns="72000"/>
        <a:lstStyle/>
        <a:p>
          <a:pPr>
            <a:lnSpc>
              <a:spcPts val="1800"/>
            </a:lnSpc>
            <a:spcAft>
              <a:spcPts val="0"/>
            </a:spcAft>
          </a:pPr>
          <a:r>
            <a:rPr lang="es-ES" sz="2000" b="1" dirty="0">
              <a:solidFill>
                <a:schemeClr val="tx1"/>
              </a:solidFill>
            </a:rPr>
            <a:t>Si Dios es amor, ¿por qué existe tanto mal en este mundo?</a:t>
          </a:r>
          <a:endParaRPr lang="es-ES" sz="2000" dirty="0">
            <a:solidFill>
              <a:schemeClr val="tx1"/>
            </a:solidFill>
          </a:endParaRPr>
        </a:p>
      </dgm:t>
    </dgm:pt>
    <dgm:pt modelId="{397353B5-80FE-4C58-8243-6FC70EE799A2}" type="parTrans" cxnId="{850D0ADE-0B94-4DE2-96C5-A9E93D6B1E94}">
      <dgm:prSet/>
      <dgm:spPr/>
      <dgm:t>
        <a:bodyPr/>
        <a:lstStyle/>
        <a:p>
          <a:endParaRPr lang="es-ES" sz="2000"/>
        </a:p>
      </dgm:t>
    </dgm:pt>
    <dgm:pt modelId="{913CC723-5263-42C2-A1DF-CC0ABC49FF7C}" type="sibTrans" cxnId="{850D0ADE-0B94-4DE2-96C5-A9E93D6B1E94}">
      <dgm:prSet/>
      <dgm:spPr/>
      <dgm:t>
        <a:bodyPr/>
        <a:lstStyle/>
        <a:p>
          <a:endParaRPr lang="es-ES" sz="2000"/>
        </a:p>
      </dgm:t>
    </dgm:pt>
    <dgm:pt modelId="{9A296948-F153-4D5B-9188-5115379E9DAB}">
      <dgm:prSet custT="1"/>
      <dgm:spPr/>
      <dgm:t>
        <a:bodyPr lIns="0" tIns="108000" rIns="0" bIns="72000"/>
        <a:lstStyle/>
        <a:p>
          <a:pPr>
            <a:lnSpc>
              <a:spcPts val="1800"/>
            </a:lnSpc>
            <a:spcAft>
              <a:spcPts val="0"/>
            </a:spcAft>
          </a:pPr>
          <a:r>
            <a:rPr lang="es-ES" sz="2000" b="1" dirty="0">
              <a:solidFill>
                <a:schemeClr val="tx1"/>
              </a:solidFill>
            </a:rPr>
            <a:t>¿Pueden los seres humanos amar como Dios?</a:t>
          </a:r>
          <a:br>
            <a:rPr lang="es-ES" sz="2000" b="1" dirty="0">
              <a:solidFill>
                <a:schemeClr val="tx1"/>
              </a:solidFill>
            </a:rPr>
          </a:br>
          <a:r>
            <a:rPr lang="es-ES" sz="2000" b="1" dirty="0">
              <a:solidFill>
                <a:schemeClr val="tx1"/>
              </a:solidFill>
            </a:rPr>
            <a:t>Si es así, ¿cómo?</a:t>
          </a:r>
          <a:endParaRPr lang="es-ES" sz="2000" dirty="0">
            <a:solidFill>
              <a:schemeClr val="tx1"/>
            </a:solidFill>
          </a:endParaRPr>
        </a:p>
      </dgm:t>
    </dgm:pt>
    <dgm:pt modelId="{EDD74B6B-8B65-4A6E-930D-C848608F24B0}" type="parTrans" cxnId="{5337C8BD-4507-4A82-A86A-4A0C47FA18A8}">
      <dgm:prSet/>
      <dgm:spPr/>
      <dgm:t>
        <a:bodyPr/>
        <a:lstStyle/>
        <a:p>
          <a:endParaRPr lang="es-ES" sz="2000"/>
        </a:p>
      </dgm:t>
    </dgm:pt>
    <dgm:pt modelId="{DFF8E14C-6531-4745-8D75-7C55574405FF}" type="sibTrans" cxnId="{5337C8BD-4507-4A82-A86A-4A0C47FA18A8}">
      <dgm:prSet/>
      <dgm:spPr/>
      <dgm:t>
        <a:bodyPr/>
        <a:lstStyle/>
        <a:p>
          <a:endParaRPr lang="es-ES" sz="2000"/>
        </a:p>
      </dgm:t>
    </dgm:pt>
    <dgm:pt modelId="{B16AB325-B785-4C6C-9747-ADB19565842C}" type="pres">
      <dgm:prSet presAssocID="{E7FFEA32-17D1-417D-86F3-F358778D129C}" presName="layout" presStyleCnt="0">
        <dgm:presLayoutVars>
          <dgm:chMax/>
          <dgm:chPref/>
          <dgm:dir/>
          <dgm:animOne val="branch"/>
          <dgm:animLvl val="lvl"/>
          <dgm:resizeHandles/>
        </dgm:presLayoutVars>
      </dgm:prSet>
      <dgm:spPr/>
    </dgm:pt>
    <dgm:pt modelId="{D6140279-CB12-4E6D-9C83-A157575EBBFD}" type="pres">
      <dgm:prSet presAssocID="{3B9EDEC1-7A25-4471-8984-A2B21A8A8BE7}" presName="root" presStyleCnt="0">
        <dgm:presLayoutVars>
          <dgm:chMax/>
          <dgm:chPref val="4"/>
        </dgm:presLayoutVars>
      </dgm:prSet>
      <dgm:spPr/>
    </dgm:pt>
    <dgm:pt modelId="{3973839A-B588-4064-BAE4-B5EC1AF3D38C}" type="pres">
      <dgm:prSet presAssocID="{3B9EDEC1-7A25-4471-8984-A2B21A8A8BE7}" presName="rootComposite" presStyleCnt="0">
        <dgm:presLayoutVars/>
      </dgm:prSet>
      <dgm:spPr/>
    </dgm:pt>
    <dgm:pt modelId="{3B4C99FE-EAF0-4135-AF02-0177131671C3}" type="pres">
      <dgm:prSet presAssocID="{3B9EDEC1-7A25-4471-8984-A2B21A8A8BE7}" presName="rootText" presStyleLbl="node0" presStyleIdx="0" presStyleCnt="1" custScaleX="305750" custScaleY="182453">
        <dgm:presLayoutVars>
          <dgm:chMax/>
          <dgm:chPref val="4"/>
        </dgm:presLayoutVars>
      </dgm:prSet>
      <dgm:spPr/>
    </dgm:pt>
    <dgm:pt modelId="{D96B7681-FD4C-4E21-A690-69B6F1F3CCE9}" type="pres">
      <dgm:prSet presAssocID="{3B9EDEC1-7A25-4471-8984-A2B21A8A8BE7}" presName="childShape" presStyleCnt="0">
        <dgm:presLayoutVars>
          <dgm:chMax val="0"/>
          <dgm:chPref val="0"/>
        </dgm:presLayoutVars>
      </dgm:prSet>
      <dgm:spPr/>
    </dgm:pt>
    <dgm:pt modelId="{2767FBEB-3690-47DD-BF4D-E3638348C2D9}" type="pres">
      <dgm:prSet presAssocID="{9F4E7809-58A5-4DA6-9813-A159F826E25F}" presName="childComposite" presStyleCnt="0">
        <dgm:presLayoutVars>
          <dgm:chMax val="0"/>
          <dgm:chPref val="0"/>
        </dgm:presLayoutVars>
      </dgm:prSet>
      <dgm:spPr/>
    </dgm:pt>
    <dgm:pt modelId="{034373B3-4ACF-4ADA-AE67-F982C84BF558}" type="pres">
      <dgm:prSet presAssocID="{9F4E7809-58A5-4DA6-9813-A159F826E25F}" presName="Image" presStyleLbl="node1" presStyleIdx="0" presStyleCnt="9" custLinFactX="-300000" custLinFactNeighborX="-349567"/>
      <dgm:spPr/>
    </dgm:pt>
    <dgm:pt modelId="{CA005429-A341-4252-A211-4DBFBDDE36B1}" type="pres">
      <dgm:prSet presAssocID="{9F4E7809-58A5-4DA6-9813-A159F826E25F}" presName="childText" presStyleLbl="lnNode1" presStyleIdx="0" presStyleCnt="9" custScaleX="374001" custLinFactNeighborX="32050">
        <dgm:presLayoutVars>
          <dgm:chMax val="0"/>
          <dgm:chPref val="0"/>
          <dgm:bulletEnabled val="1"/>
        </dgm:presLayoutVars>
      </dgm:prSet>
      <dgm:spPr/>
    </dgm:pt>
    <dgm:pt modelId="{05BB741D-4025-4069-9D42-9242C92D7A9C}" type="pres">
      <dgm:prSet presAssocID="{81924897-AD54-416E-B53B-5DE71F039745}" presName="childComposite" presStyleCnt="0">
        <dgm:presLayoutVars>
          <dgm:chMax val="0"/>
          <dgm:chPref val="0"/>
        </dgm:presLayoutVars>
      </dgm:prSet>
      <dgm:spPr/>
    </dgm:pt>
    <dgm:pt modelId="{BE7497B5-1B74-461D-9264-16FAA8E3B729}" type="pres">
      <dgm:prSet presAssocID="{81924897-AD54-416E-B53B-5DE71F039745}" presName="Image" presStyleLbl="node1" presStyleIdx="1" presStyleCnt="9" custLinFactX="-300000" custLinFactNeighborX="-349567"/>
      <dgm:spPr/>
    </dgm:pt>
    <dgm:pt modelId="{13D82ACA-5790-47BD-AE6D-FFF8611BFAE7}" type="pres">
      <dgm:prSet presAssocID="{81924897-AD54-416E-B53B-5DE71F039745}" presName="childText" presStyleLbl="lnNode1" presStyleIdx="1" presStyleCnt="9" custScaleX="374001" custLinFactNeighborX="32050">
        <dgm:presLayoutVars>
          <dgm:chMax val="0"/>
          <dgm:chPref val="0"/>
          <dgm:bulletEnabled val="1"/>
        </dgm:presLayoutVars>
      </dgm:prSet>
      <dgm:spPr/>
    </dgm:pt>
    <dgm:pt modelId="{E7FD9907-55F5-41FA-90B1-FD147805795C}" type="pres">
      <dgm:prSet presAssocID="{3500CFC1-BAB4-451C-817A-31209E8A77A2}" presName="childComposite" presStyleCnt="0">
        <dgm:presLayoutVars>
          <dgm:chMax val="0"/>
          <dgm:chPref val="0"/>
        </dgm:presLayoutVars>
      </dgm:prSet>
      <dgm:spPr/>
    </dgm:pt>
    <dgm:pt modelId="{62846669-EE2F-446C-B9A0-452FB15EB222}" type="pres">
      <dgm:prSet presAssocID="{3500CFC1-BAB4-451C-817A-31209E8A77A2}" presName="Image" presStyleLbl="node1" presStyleIdx="2" presStyleCnt="9" custLinFactX="-300000" custLinFactNeighborX="-349567"/>
      <dgm:spPr/>
    </dgm:pt>
    <dgm:pt modelId="{A87E1F63-15E3-409C-B8F6-664E803664C8}" type="pres">
      <dgm:prSet presAssocID="{3500CFC1-BAB4-451C-817A-31209E8A77A2}" presName="childText" presStyleLbl="lnNode1" presStyleIdx="2" presStyleCnt="9" custScaleX="374001" custLinFactNeighborX="32050">
        <dgm:presLayoutVars>
          <dgm:chMax val="0"/>
          <dgm:chPref val="0"/>
          <dgm:bulletEnabled val="1"/>
        </dgm:presLayoutVars>
      </dgm:prSet>
      <dgm:spPr/>
    </dgm:pt>
    <dgm:pt modelId="{CF623C6E-5369-4C84-B86A-9FB3D3DF0935}" type="pres">
      <dgm:prSet presAssocID="{8A014AFE-B635-4C9C-AF78-7220AFDB3B87}" presName="childComposite" presStyleCnt="0">
        <dgm:presLayoutVars>
          <dgm:chMax val="0"/>
          <dgm:chPref val="0"/>
        </dgm:presLayoutVars>
      </dgm:prSet>
      <dgm:spPr/>
    </dgm:pt>
    <dgm:pt modelId="{D698C32A-DFF6-4516-8754-45DFF062596E}" type="pres">
      <dgm:prSet presAssocID="{8A014AFE-B635-4C9C-AF78-7220AFDB3B87}" presName="Image" presStyleLbl="node1" presStyleIdx="3" presStyleCnt="9" custLinFactX="-300000" custLinFactNeighborX="-349567"/>
      <dgm:spPr/>
    </dgm:pt>
    <dgm:pt modelId="{8D46995C-1DB9-4BFA-B4CB-D6AF7C75DA16}" type="pres">
      <dgm:prSet presAssocID="{8A014AFE-B635-4C9C-AF78-7220AFDB3B87}" presName="childText" presStyleLbl="lnNode1" presStyleIdx="3" presStyleCnt="9" custScaleX="374001" custLinFactNeighborX="32050">
        <dgm:presLayoutVars>
          <dgm:chMax val="0"/>
          <dgm:chPref val="0"/>
          <dgm:bulletEnabled val="1"/>
        </dgm:presLayoutVars>
      </dgm:prSet>
      <dgm:spPr/>
    </dgm:pt>
    <dgm:pt modelId="{30FA635A-109C-4E1D-9443-C61CAA394555}" type="pres">
      <dgm:prSet presAssocID="{88775D63-869A-40CA-940D-3E86ED92BBCA}" presName="childComposite" presStyleCnt="0">
        <dgm:presLayoutVars>
          <dgm:chMax val="0"/>
          <dgm:chPref val="0"/>
        </dgm:presLayoutVars>
      </dgm:prSet>
      <dgm:spPr/>
    </dgm:pt>
    <dgm:pt modelId="{A6D4AC33-EF16-4905-A417-C69AC239B98F}" type="pres">
      <dgm:prSet presAssocID="{88775D63-869A-40CA-940D-3E86ED92BBCA}" presName="Image" presStyleLbl="node1" presStyleIdx="4" presStyleCnt="9" custLinFactX="-300000" custLinFactNeighborX="-349567"/>
      <dgm:spPr/>
    </dgm:pt>
    <dgm:pt modelId="{2878C62C-2408-4601-9B9F-DA42C302A213}" type="pres">
      <dgm:prSet presAssocID="{88775D63-869A-40CA-940D-3E86ED92BBCA}" presName="childText" presStyleLbl="lnNode1" presStyleIdx="4" presStyleCnt="9" custScaleX="374001" custLinFactNeighborX="32050">
        <dgm:presLayoutVars>
          <dgm:chMax val="0"/>
          <dgm:chPref val="0"/>
          <dgm:bulletEnabled val="1"/>
        </dgm:presLayoutVars>
      </dgm:prSet>
      <dgm:spPr/>
    </dgm:pt>
    <dgm:pt modelId="{1833E436-6C73-4FAF-A7D3-9305320758F9}" type="pres">
      <dgm:prSet presAssocID="{F89410D9-902C-4B07-BE2B-8E19902C5C9B}" presName="childComposite" presStyleCnt="0">
        <dgm:presLayoutVars>
          <dgm:chMax val="0"/>
          <dgm:chPref val="0"/>
        </dgm:presLayoutVars>
      </dgm:prSet>
      <dgm:spPr/>
    </dgm:pt>
    <dgm:pt modelId="{AAC2F4B5-6800-4D93-AF8D-D4A3CE82539A}" type="pres">
      <dgm:prSet presAssocID="{F89410D9-902C-4B07-BE2B-8E19902C5C9B}" presName="Image" presStyleLbl="node1" presStyleIdx="5" presStyleCnt="9" custLinFactX="-300000" custLinFactNeighborX="-349567"/>
      <dgm:spPr/>
    </dgm:pt>
    <dgm:pt modelId="{B3BFDB5D-1B24-4A88-8E54-88C0491FA666}" type="pres">
      <dgm:prSet presAssocID="{F89410D9-902C-4B07-BE2B-8E19902C5C9B}" presName="childText" presStyleLbl="lnNode1" presStyleIdx="5" presStyleCnt="9" custScaleX="374001" custLinFactNeighborX="32050">
        <dgm:presLayoutVars>
          <dgm:chMax val="0"/>
          <dgm:chPref val="0"/>
          <dgm:bulletEnabled val="1"/>
        </dgm:presLayoutVars>
      </dgm:prSet>
      <dgm:spPr/>
    </dgm:pt>
    <dgm:pt modelId="{BE05F005-222C-404A-965F-EC5C00C60083}" type="pres">
      <dgm:prSet presAssocID="{F8EFCEE3-02AE-482E-BF08-C71C959416DE}" presName="childComposite" presStyleCnt="0">
        <dgm:presLayoutVars>
          <dgm:chMax val="0"/>
          <dgm:chPref val="0"/>
        </dgm:presLayoutVars>
      </dgm:prSet>
      <dgm:spPr/>
    </dgm:pt>
    <dgm:pt modelId="{CF620824-1893-4BAD-854C-68C3AA8F4B86}" type="pres">
      <dgm:prSet presAssocID="{F8EFCEE3-02AE-482E-BF08-C71C959416DE}" presName="Image" presStyleLbl="node1" presStyleIdx="6" presStyleCnt="9" custLinFactX="-300000" custLinFactNeighborX="-349567"/>
      <dgm:spPr/>
    </dgm:pt>
    <dgm:pt modelId="{B897E389-FC8D-4E87-9CA8-0B3446CD0DBA}" type="pres">
      <dgm:prSet presAssocID="{F8EFCEE3-02AE-482E-BF08-C71C959416DE}" presName="childText" presStyleLbl="lnNode1" presStyleIdx="6" presStyleCnt="9" custScaleX="374001" custLinFactNeighborX="32050">
        <dgm:presLayoutVars>
          <dgm:chMax val="0"/>
          <dgm:chPref val="0"/>
          <dgm:bulletEnabled val="1"/>
        </dgm:presLayoutVars>
      </dgm:prSet>
      <dgm:spPr/>
    </dgm:pt>
    <dgm:pt modelId="{A63AB69F-CDFA-4FB9-BC34-3A2DFABCFA5E}" type="pres">
      <dgm:prSet presAssocID="{45FF8EB7-41D1-46DD-9F5F-D681EE6CA44E}" presName="childComposite" presStyleCnt="0">
        <dgm:presLayoutVars>
          <dgm:chMax val="0"/>
          <dgm:chPref val="0"/>
        </dgm:presLayoutVars>
      </dgm:prSet>
      <dgm:spPr/>
    </dgm:pt>
    <dgm:pt modelId="{C67F8DFE-369B-4177-9941-F721F1B9AC8A}" type="pres">
      <dgm:prSet presAssocID="{45FF8EB7-41D1-46DD-9F5F-D681EE6CA44E}" presName="Image" presStyleLbl="node1" presStyleIdx="7" presStyleCnt="9" custLinFactX="-300000" custLinFactNeighborX="-349567"/>
      <dgm:spPr/>
    </dgm:pt>
    <dgm:pt modelId="{34D3F0B4-E4A7-40B4-AA15-9A980E4A4B37}" type="pres">
      <dgm:prSet presAssocID="{45FF8EB7-41D1-46DD-9F5F-D681EE6CA44E}" presName="childText" presStyleLbl="lnNode1" presStyleIdx="7" presStyleCnt="9" custScaleX="374001" custLinFactNeighborX="32050">
        <dgm:presLayoutVars>
          <dgm:chMax val="0"/>
          <dgm:chPref val="0"/>
          <dgm:bulletEnabled val="1"/>
        </dgm:presLayoutVars>
      </dgm:prSet>
      <dgm:spPr/>
    </dgm:pt>
    <dgm:pt modelId="{D565BCF7-7DCE-488F-80C6-9474036CBABC}" type="pres">
      <dgm:prSet presAssocID="{9A296948-F153-4D5B-9188-5115379E9DAB}" presName="childComposite" presStyleCnt="0">
        <dgm:presLayoutVars>
          <dgm:chMax val="0"/>
          <dgm:chPref val="0"/>
        </dgm:presLayoutVars>
      </dgm:prSet>
      <dgm:spPr/>
    </dgm:pt>
    <dgm:pt modelId="{3141B051-EDEF-4357-8163-3F7629F846EE}" type="pres">
      <dgm:prSet presAssocID="{9A296948-F153-4D5B-9188-5115379E9DAB}" presName="Image" presStyleLbl="node1" presStyleIdx="8" presStyleCnt="9" custLinFactX="-300000" custLinFactNeighborX="-349567"/>
      <dgm:spPr/>
    </dgm:pt>
    <dgm:pt modelId="{7B1E4C3D-D078-4AD5-BB73-5C906F50D89F}" type="pres">
      <dgm:prSet presAssocID="{9A296948-F153-4D5B-9188-5115379E9DAB}" presName="childText" presStyleLbl="lnNode1" presStyleIdx="8" presStyleCnt="9" custScaleX="374001" custLinFactNeighborX="32050">
        <dgm:presLayoutVars>
          <dgm:chMax val="0"/>
          <dgm:chPref val="0"/>
          <dgm:bulletEnabled val="1"/>
        </dgm:presLayoutVars>
      </dgm:prSet>
      <dgm:spPr/>
    </dgm:pt>
  </dgm:ptLst>
  <dgm:cxnLst>
    <dgm:cxn modelId="{6C2F7105-7C35-4664-A1A8-30FCD4C150A7}" type="presOf" srcId="{9A296948-F153-4D5B-9188-5115379E9DAB}" destId="{7B1E4C3D-D078-4AD5-BB73-5C906F50D89F}" srcOrd="0" destOrd="0" presId="urn:microsoft.com/office/officeart/2008/layout/PictureAccentList"/>
    <dgm:cxn modelId="{FBE8AE26-FD39-4074-A4BF-410A14D83B45}" type="presOf" srcId="{81924897-AD54-416E-B53B-5DE71F039745}" destId="{13D82ACA-5790-47BD-AE6D-FFF8611BFAE7}" srcOrd="0" destOrd="0" presId="urn:microsoft.com/office/officeart/2008/layout/PictureAccentList"/>
    <dgm:cxn modelId="{0D921F34-43B0-41F7-BE06-07F9416B228D}" type="presOf" srcId="{E7FFEA32-17D1-417D-86F3-F358778D129C}" destId="{B16AB325-B785-4C6C-9747-ADB19565842C}" srcOrd="0" destOrd="0" presId="urn:microsoft.com/office/officeart/2008/layout/PictureAccentList"/>
    <dgm:cxn modelId="{8F9FF44F-86A2-421F-81E9-08C34F25FF7E}" srcId="{3B9EDEC1-7A25-4471-8984-A2B21A8A8BE7}" destId="{3500CFC1-BAB4-451C-817A-31209E8A77A2}" srcOrd="2" destOrd="0" parTransId="{0003D486-7BBC-48F6-9B22-1A0161CDBC66}" sibTransId="{EC4BE417-F94F-4AE5-A65D-581D73A300BF}"/>
    <dgm:cxn modelId="{E7BB4690-2185-4AAD-A7F9-63438EC1021F}" type="presOf" srcId="{3500CFC1-BAB4-451C-817A-31209E8A77A2}" destId="{A87E1F63-15E3-409C-B8F6-664E803664C8}" srcOrd="0" destOrd="0" presId="urn:microsoft.com/office/officeart/2008/layout/PictureAccentList"/>
    <dgm:cxn modelId="{3618809A-19BC-48F8-8A01-8389F2267363}" srcId="{E7FFEA32-17D1-417D-86F3-F358778D129C}" destId="{3B9EDEC1-7A25-4471-8984-A2B21A8A8BE7}" srcOrd="0" destOrd="0" parTransId="{93B0F2C1-DD63-475B-8448-5F6D8E92618E}" sibTransId="{15E5EDF6-BDE0-4C31-8413-59AE925A4F41}"/>
    <dgm:cxn modelId="{5337C8BD-4507-4A82-A86A-4A0C47FA18A8}" srcId="{3B9EDEC1-7A25-4471-8984-A2B21A8A8BE7}" destId="{9A296948-F153-4D5B-9188-5115379E9DAB}" srcOrd="8" destOrd="0" parTransId="{EDD74B6B-8B65-4A6E-930D-C848608F24B0}" sibTransId="{DFF8E14C-6531-4745-8D75-7C55574405FF}"/>
    <dgm:cxn modelId="{96C9C8C4-EFD5-4F03-A437-DC56B453108F}" srcId="{3B9EDEC1-7A25-4471-8984-A2B21A8A8BE7}" destId="{9F4E7809-58A5-4DA6-9813-A159F826E25F}" srcOrd="0" destOrd="0" parTransId="{C751B2C5-0D01-4F7F-87C8-78A166C2DBA4}" sibTransId="{A7DEC4B8-388D-421B-8B39-922AC95BCDFF}"/>
    <dgm:cxn modelId="{6BC0D4C4-1E28-4030-BA36-0779450B6A65}" srcId="{3B9EDEC1-7A25-4471-8984-A2B21A8A8BE7}" destId="{81924897-AD54-416E-B53B-5DE71F039745}" srcOrd="1" destOrd="0" parTransId="{E372A36A-620F-4A76-9136-6EF5D115E937}" sibTransId="{0CDF9F03-94E5-437A-922A-E48CA683CE66}"/>
    <dgm:cxn modelId="{B9324CC5-29A2-461D-AA3E-5D04933F5F56}" srcId="{3B9EDEC1-7A25-4471-8984-A2B21A8A8BE7}" destId="{F8EFCEE3-02AE-482E-BF08-C71C959416DE}" srcOrd="6" destOrd="0" parTransId="{9D5F8ED2-4B8B-4747-9B45-8631014FBD2C}" sibTransId="{27145516-88D4-485C-B489-2F3522E27575}"/>
    <dgm:cxn modelId="{1CDB3BC7-02A5-4BE3-A2FC-4D450557B9BE}" type="presOf" srcId="{8A014AFE-B635-4C9C-AF78-7220AFDB3B87}" destId="{8D46995C-1DB9-4BFA-B4CB-D6AF7C75DA16}" srcOrd="0" destOrd="0" presId="urn:microsoft.com/office/officeart/2008/layout/PictureAccentList"/>
    <dgm:cxn modelId="{F7BD39C9-CB5B-4AD6-B401-8C104BA5BAD3}" type="presOf" srcId="{88775D63-869A-40CA-940D-3E86ED92BBCA}" destId="{2878C62C-2408-4601-9B9F-DA42C302A213}" srcOrd="0" destOrd="0" presId="urn:microsoft.com/office/officeart/2008/layout/PictureAccentList"/>
    <dgm:cxn modelId="{532D8AD2-F11D-4EA7-B280-8935519D3486}" srcId="{3B9EDEC1-7A25-4471-8984-A2B21A8A8BE7}" destId="{F89410D9-902C-4B07-BE2B-8E19902C5C9B}" srcOrd="5" destOrd="0" parTransId="{F800E839-5034-4F6B-B857-2D66C200788B}" sibTransId="{BF41AF29-6E60-44B0-B78E-73942AEE3F96}"/>
    <dgm:cxn modelId="{F6F09AD6-8F07-44DF-99F9-62C0B17F7018}" type="presOf" srcId="{9F4E7809-58A5-4DA6-9813-A159F826E25F}" destId="{CA005429-A341-4252-A211-4DBFBDDE36B1}" srcOrd="0" destOrd="0" presId="urn:microsoft.com/office/officeart/2008/layout/PictureAccentList"/>
    <dgm:cxn modelId="{4B48BDDD-BABD-4314-B099-1674F556A2F5}" type="presOf" srcId="{3B9EDEC1-7A25-4471-8984-A2B21A8A8BE7}" destId="{3B4C99FE-EAF0-4135-AF02-0177131671C3}" srcOrd="0" destOrd="0" presId="urn:microsoft.com/office/officeart/2008/layout/PictureAccentList"/>
    <dgm:cxn modelId="{850D0ADE-0B94-4DE2-96C5-A9E93D6B1E94}" srcId="{3B9EDEC1-7A25-4471-8984-A2B21A8A8BE7}" destId="{45FF8EB7-41D1-46DD-9F5F-D681EE6CA44E}" srcOrd="7" destOrd="0" parTransId="{397353B5-80FE-4C58-8243-6FC70EE799A2}" sibTransId="{913CC723-5263-42C2-A1DF-CC0ABC49FF7C}"/>
    <dgm:cxn modelId="{7D49B1E3-FEBE-484B-9E2F-378621FE172D}" type="presOf" srcId="{F8EFCEE3-02AE-482E-BF08-C71C959416DE}" destId="{B897E389-FC8D-4E87-9CA8-0B3446CD0DBA}" srcOrd="0" destOrd="0" presId="urn:microsoft.com/office/officeart/2008/layout/PictureAccentList"/>
    <dgm:cxn modelId="{00C17BF7-5CF8-4C31-9BB8-D5F388B55401}" srcId="{3B9EDEC1-7A25-4471-8984-A2B21A8A8BE7}" destId="{8A014AFE-B635-4C9C-AF78-7220AFDB3B87}" srcOrd="3" destOrd="0" parTransId="{C71F53E6-EF61-4C81-AC24-DBF230A6C56C}" sibTransId="{B2F8833C-52AA-4197-A7EC-FFC28BE32C34}"/>
    <dgm:cxn modelId="{2F0B00F9-927F-4070-B50C-DB0841400BEB}" type="presOf" srcId="{F89410D9-902C-4B07-BE2B-8E19902C5C9B}" destId="{B3BFDB5D-1B24-4A88-8E54-88C0491FA666}" srcOrd="0" destOrd="0" presId="urn:microsoft.com/office/officeart/2008/layout/PictureAccentList"/>
    <dgm:cxn modelId="{4590C4FA-57DD-4225-95FD-5F0F9C17A43E}" type="presOf" srcId="{45FF8EB7-41D1-46DD-9F5F-D681EE6CA44E}" destId="{34D3F0B4-E4A7-40B4-AA15-9A980E4A4B37}" srcOrd="0" destOrd="0" presId="urn:microsoft.com/office/officeart/2008/layout/PictureAccentList"/>
    <dgm:cxn modelId="{932574FF-9376-4A75-AAE0-EB80A2486832}" srcId="{3B9EDEC1-7A25-4471-8984-A2B21A8A8BE7}" destId="{88775D63-869A-40CA-940D-3E86ED92BBCA}" srcOrd="4" destOrd="0" parTransId="{638501B3-67FD-4223-9E83-ABE071A1301D}" sibTransId="{11251FA8-404B-4375-8D0C-D8CDF58ACF41}"/>
    <dgm:cxn modelId="{F3D798E5-E16B-4AC3-8AB5-E2E9FD8CAC2E}" type="presParOf" srcId="{B16AB325-B785-4C6C-9747-ADB19565842C}" destId="{D6140279-CB12-4E6D-9C83-A157575EBBFD}" srcOrd="0" destOrd="0" presId="urn:microsoft.com/office/officeart/2008/layout/PictureAccentList"/>
    <dgm:cxn modelId="{7164EE9A-28B5-466A-A0A0-227EE422891B}" type="presParOf" srcId="{D6140279-CB12-4E6D-9C83-A157575EBBFD}" destId="{3973839A-B588-4064-BAE4-B5EC1AF3D38C}" srcOrd="0" destOrd="0" presId="urn:microsoft.com/office/officeart/2008/layout/PictureAccentList"/>
    <dgm:cxn modelId="{FB717267-FF60-45ED-8C9C-AA22F23FD782}" type="presParOf" srcId="{3973839A-B588-4064-BAE4-B5EC1AF3D38C}" destId="{3B4C99FE-EAF0-4135-AF02-0177131671C3}" srcOrd="0" destOrd="0" presId="urn:microsoft.com/office/officeart/2008/layout/PictureAccentList"/>
    <dgm:cxn modelId="{0D06D5EC-B525-4077-8EAC-F189FD57BDBD}" type="presParOf" srcId="{D6140279-CB12-4E6D-9C83-A157575EBBFD}" destId="{D96B7681-FD4C-4E21-A690-69B6F1F3CCE9}" srcOrd="1" destOrd="0" presId="urn:microsoft.com/office/officeart/2008/layout/PictureAccentList"/>
    <dgm:cxn modelId="{076A2D1D-7465-4D7C-9518-E50DE5BA583F}" type="presParOf" srcId="{D96B7681-FD4C-4E21-A690-69B6F1F3CCE9}" destId="{2767FBEB-3690-47DD-BF4D-E3638348C2D9}" srcOrd="0" destOrd="0" presId="urn:microsoft.com/office/officeart/2008/layout/PictureAccentList"/>
    <dgm:cxn modelId="{7F0E86B5-309F-408A-A616-A07DF081F34A}" type="presParOf" srcId="{2767FBEB-3690-47DD-BF4D-E3638348C2D9}" destId="{034373B3-4ACF-4ADA-AE67-F982C84BF558}" srcOrd="0" destOrd="0" presId="urn:microsoft.com/office/officeart/2008/layout/PictureAccentList"/>
    <dgm:cxn modelId="{7F6A55AD-973C-4E02-9CFD-A65480C1A912}" type="presParOf" srcId="{2767FBEB-3690-47DD-BF4D-E3638348C2D9}" destId="{CA005429-A341-4252-A211-4DBFBDDE36B1}" srcOrd="1" destOrd="0" presId="urn:microsoft.com/office/officeart/2008/layout/PictureAccentList"/>
    <dgm:cxn modelId="{D521AEDD-5C9F-443E-B225-CF7676032C3E}" type="presParOf" srcId="{D96B7681-FD4C-4E21-A690-69B6F1F3CCE9}" destId="{05BB741D-4025-4069-9D42-9242C92D7A9C}" srcOrd="1" destOrd="0" presId="urn:microsoft.com/office/officeart/2008/layout/PictureAccentList"/>
    <dgm:cxn modelId="{63442A28-0702-4A3F-A1B0-B87ED5C06A80}" type="presParOf" srcId="{05BB741D-4025-4069-9D42-9242C92D7A9C}" destId="{BE7497B5-1B74-461D-9264-16FAA8E3B729}" srcOrd="0" destOrd="0" presId="urn:microsoft.com/office/officeart/2008/layout/PictureAccentList"/>
    <dgm:cxn modelId="{7F1B0B19-8889-41D2-A612-A55CA1D04081}" type="presParOf" srcId="{05BB741D-4025-4069-9D42-9242C92D7A9C}" destId="{13D82ACA-5790-47BD-AE6D-FFF8611BFAE7}" srcOrd="1" destOrd="0" presId="urn:microsoft.com/office/officeart/2008/layout/PictureAccentList"/>
    <dgm:cxn modelId="{F85F6F4D-7615-496D-9969-347D1BD5F8CC}" type="presParOf" srcId="{D96B7681-FD4C-4E21-A690-69B6F1F3CCE9}" destId="{E7FD9907-55F5-41FA-90B1-FD147805795C}" srcOrd="2" destOrd="0" presId="urn:microsoft.com/office/officeart/2008/layout/PictureAccentList"/>
    <dgm:cxn modelId="{497EBBBF-677E-479F-94FC-A8DFCCBCB4BA}" type="presParOf" srcId="{E7FD9907-55F5-41FA-90B1-FD147805795C}" destId="{62846669-EE2F-446C-B9A0-452FB15EB222}" srcOrd="0" destOrd="0" presId="urn:microsoft.com/office/officeart/2008/layout/PictureAccentList"/>
    <dgm:cxn modelId="{AA826C0B-3ACF-4F71-AF36-41B7F4E5ABC6}" type="presParOf" srcId="{E7FD9907-55F5-41FA-90B1-FD147805795C}" destId="{A87E1F63-15E3-409C-B8F6-664E803664C8}" srcOrd="1" destOrd="0" presId="urn:microsoft.com/office/officeart/2008/layout/PictureAccentList"/>
    <dgm:cxn modelId="{E194E0D9-D148-4B10-8CE5-3978DF247208}" type="presParOf" srcId="{D96B7681-FD4C-4E21-A690-69B6F1F3CCE9}" destId="{CF623C6E-5369-4C84-B86A-9FB3D3DF0935}" srcOrd="3" destOrd="0" presId="urn:microsoft.com/office/officeart/2008/layout/PictureAccentList"/>
    <dgm:cxn modelId="{B7F54AAC-ED6E-44AA-B8E7-13F05BF08115}" type="presParOf" srcId="{CF623C6E-5369-4C84-B86A-9FB3D3DF0935}" destId="{D698C32A-DFF6-4516-8754-45DFF062596E}" srcOrd="0" destOrd="0" presId="urn:microsoft.com/office/officeart/2008/layout/PictureAccentList"/>
    <dgm:cxn modelId="{4308188E-6BEA-4A07-B002-FEAE90EBFA5E}" type="presParOf" srcId="{CF623C6E-5369-4C84-B86A-9FB3D3DF0935}" destId="{8D46995C-1DB9-4BFA-B4CB-D6AF7C75DA16}" srcOrd="1" destOrd="0" presId="urn:microsoft.com/office/officeart/2008/layout/PictureAccentList"/>
    <dgm:cxn modelId="{7D39B304-5AF6-4D33-A89E-7E3A6F62F991}" type="presParOf" srcId="{D96B7681-FD4C-4E21-A690-69B6F1F3CCE9}" destId="{30FA635A-109C-4E1D-9443-C61CAA394555}" srcOrd="4" destOrd="0" presId="urn:microsoft.com/office/officeart/2008/layout/PictureAccentList"/>
    <dgm:cxn modelId="{BBE987F2-4261-4844-9938-DB98531D35F5}" type="presParOf" srcId="{30FA635A-109C-4E1D-9443-C61CAA394555}" destId="{A6D4AC33-EF16-4905-A417-C69AC239B98F}" srcOrd="0" destOrd="0" presId="urn:microsoft.com/office/officeart/2008/layout/PictureAccentList"/>
    <dgm:cxn modelId="{55495F0C-C720-49E9-81EA-A885CC3F4533}" type="presParOf" srcId="{30FA635A-109C-4E1D-9443-C61CAA394555}" destId="{2878C62C-2408-4601-9B9F-DA42C302A213}" srcOrd="1" destOrd="0" presId="urn:microsoft.com/office/officeart/2008/layout/PictureAccentList"/>
    <dgm:cxn modelId="{F281BDA0-29A7-4C8F-BE92-4FEAD12B04E7}" type="presParOf" srcId="{D96B7681-FD4C-4E21-A690-69B6F1F3CCE9}" destId="{1833E436-6C73-4FAF-A7D3-9305320758F9}" srcOrd="5" destOrd="0" presId="urn:microsoft.com/office/officeart/2008/layout/PictureAccentList"/>
    <dgm:cxn modelId="{4B5B36A6-AA97-48F6-AF7C-D4EEE5212933}" type="presParOf" srcId="{1833E436-6C73-4FAF-A7D3-9305320758F9}" destId="{AAC2F4B5-6800-4D93-AF8D-D4A3CE82539A}" srcOrd="0" destOrd="0" presId="urn:microsoft.com/office/officeart/2008/layout/PictureAccentList"/>
    <dgm:cxn modelId="{082508D5-0320-4237-8032-D7A9D9DEEB19}" type="presParOf" srcId="{1833E436-6C73-4FAF-A7D3-9305320758F9}" destId="{B3BFDB5D-1B24-4A88-8E54-88C0491FA666}" srcOrd="1" destOrd="0" presId="urn:microsoft.com/office/officeart/2008/layout/PictureAccentList"/>
    <dgm:cxn modelId="{7334426C-2223-42E6-975A-7E8C5A6E353F}" type="presParOf" srcId="{D96B7681-FD4C-4E21-A690-69B6F1F3CCE9}" destId="{BE05F005-222C-404A-965F-EC5C00C60083}" srcOrd="6" destOrd="0" presId="urn:microsoft.com/office/officeart/2008/layout/PictureAccentList"/>
    <dgm:cxn modelId="{D750B697-4097-48DC-B91D-478198164695}" type="presParOf" srcId="{BE05F005-222C-404A-965F-EC5C00C60083}" destId="{CF620824-1893-4BAD-854C-68C3AA8F4B86}" srcOrd="0" destOrd="0" presId="urn:microsoft.com/office/officeart/2008/layout/PictureAccentList"/>
    <dgm:cxn modelId="{7469C9EB-6B0C-4531-B104-305D07BDAE3B}" type="presParOf" srcId="{BE05F005-222C-404A-965F-EC5C00C60083}" destId="{B897E389-FC8D-4E87-9CA8-0B3446CD0DBA}" srcOrd="1" destOrd="0" presId="urn:microsoft.com/office/officeart/2008/layout/PictureAccentList"/>
    <dgm:cxn modelId="{2F5F6F51-6929-47C7-981F-2550B1E4C2BF}" type="presParOf" srcId="{D96B7681-FD4C-4E21-A690-69B6F1F3CCE9}" destId="{A63AB69F-CDFA-4FB9-BC34-3A2DFABCFA5E}" srcOrd="7" destOrd="0" presId="urn:microsoft.com/office/officeart/2008/layout/PictureAccentList"/>
    <dgm:cxn modelId="{1044BDEC-F7F8-48DF-BFF0-570F76C93933}" type="presParOf" srcId="{A63AB69F-CDFA-4FB9-BC34-3A2DFABCFA5E}" destId="{C67F8DFE-369B-4177-9941-F721F1B9AC8A}" srcOrd="0" destOrd="0" presId="urn:microsoft.com/office/officeart/2008/layout/PictureAccentList"/>
    <dgm:cxn modelId="{5DD6E83D-D606-4FE8-B959-A601F6090932}" type="presParOf" srcId="{A63AB69F-CDFA-4FB9-BC34-3A2DFABCFA5E}" destId="{34D3F0B4-E4A7-40B4-AA15-9A980E4A4B37}" srcOrd="1" destOrd="0" presId="urn:microsoft.com/office/officeart/2008/layout/PictureAccentList"/>
    <dgm:cxn modelId="{9DB6D117-0043-483F-831A-C1CC24FE1B53}" type="presParOf" srcId="{D96B7681-FD4C-4E21-A690-69B6F1F3CCE9}" destId="{D565BCF7-7DCE-488F-80C6-9474036CBABC}" srcOrd="8" destOrd="0" presId="urn:microsoft.com/office/officeart/2008/layout/PictureAccentList"/>
    <dgm:cxn modelId="{8385A499-925E-433A-8E0C-034B198699C7}" type="presParOf" srcId="{D565BCF7-7DCE-488F-80C6-9474036CBABC}" destId="{3141B051-EDEF-4357-8163-3F7629F846EE}" srcOrd="0" destOrd="0" presId="urn:microsoft.com/office/officeart/2008/layout/PictureAccentList"/>
    <dgm:cxn modelId="{BE9AF8A2-5931-4D78-962E-6B830B2EC187}" type="presParOf" srcId="{D565BCF7-7DCE-488F-80C6-9474036CBABC}" destId="{7B1E4C3D-D078-4AD5-BB73-5C906F50D89F}"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C99FE-EAF0-4135-AF02-0177131671C3}">
      <dsp:nvSpPr>
        <dsp:cNvPr id="0" name=""/>
        <dsp:cNvSpPr/>
      </dsp:nvSpPr>
      <dsp:spPr>
        <a:xfrm>
          <a:off x="4281" y="76178"/>
          <a:ext cx="6916112" cy="9906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Son muchas las preguntas que nos pueden surgir al hablar del amor de Dios y su justicia. Durante este trimestre, buscaremos respuestas a estas y otras preguntas:</a:t>
          </a:r>
        </a:p>
      </dsp:txBody>
      <dsp:txXfrm>
        <a:off x="33295" y="105192"/>
        <a:ext cx="6858084" cy="932593"/>
      </dsp:txXfrm>
    </dsp:sp>
    <dsp:sp modelId="{034373B3-4ACF-4ADA-AE67-F982C84BF558}">
      <dsp:nvSpPr>
        <dsp:cNvPr id="0" name=""/>
        <dsp:cNvSpPr/>
      </dsp:nvSpPr>
      <dsp:spPr>
        <a:xfrm>
          <a:off x="0" y="1164529"/>
          <a:ext cx="542945" cy="542945"/>
        </a:xfrm>
        <a:prstGeom prst="roundRect">
          <a:avLst>
            <a:gd name="adj" fmla="val 166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A005429-A341-4252-A211-4DBFBDDE36B1}">
      <dsp:nvSpPr>
        <dsp:cNvPr id="0" name=""/>
        <dsp:cNvSpPr/>
      </dsp:nvSpPr>
      <dsp:spPr>
        <a:xfrm>
          <a:off x="617175" y="1164529"/>
          <a:ext cx="6307499" cy="542945"/>
        </a:xfrm>
        <a:prstGeom prst="roundRect">
          <a:avLst>
            <a:gd name="adj" fmla="val 166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0" tIns="108000" rIns="0" bIns="72000" numCol="1" spcCol="1270" anchor="ctr" anchorCtr="0">
          <a:noAutofit/>
        </a:bodyPr>
        <a:lstStyle/>
        <a:p>
          <a:pPr marL="0" lvl="0" indent="0" algn="ctr" defTabSz="889000">
            <a:lnSpc>
              <a:spcPts val="1800"/>
            </a:lnSpc>
            <a:spcBef>
              <a:spcPct val="0"/>
            </a:spcBef>
            <a:spcAft>
              <a:spcPts val="0"/>
            </a:spcAft>
            <a:buNone/>
          </a:pPr>
          <a:r>
            <a:rPr lang="es-ES" sz="2000" b="1" kern="1200" dirty="0">
              <a:effectLst>
                <a:outerShdw blurRad="38100" dist="38100" dir="2700000" algn="tl">
                  <a:srgbClr val="000000">
                    <a:alpha val="43137"/>
                  </a:srgbClr>
                </a:outerShdw>
              </a:effectLst>
            </a:rPr>
            <a:t>¿Es el amor de Dios unidireccional (es decir, él ama, pero nunca recibe amor)?</a:t>
          </a:r>
          <a:endParaRPr lang="es-ES" sz="2000" kern="1200" dirty="0">
            <a:effectLst>
              <a:outerShdw blurRad="38100" dist="38100" dir="2700000" algn="tl">
                <a:srgbClr val="000000">
                  <a:alpha val="43137"/>
                </a:srgbClr>
              </a:outerShdw>
            </a:effectLst>
          </a:endParaRPr>
        </a:p>
      </dsp:txBody>
      <dsp:txXfrm>
        <a:off x="643684" y="1191038"/>
        <a:ext cx="6254481" cy="489927"/>
      </dsp:txXfrm>
    </dsp:sp>
    <dsp:sp modelId="{BE7497B5-1B74-461D-9264-16FAA8E3B729}">
      <dsp:nvSpPr>
        <dsp:cNvPr id="0" name=""/>
        <dsp:cNvSpPr/>
      </dsp:nvSpPr>
      <dsp:spPr>
        <a:xfrm>
          <a:off x="0" y="1772629"/>
          <a:ext cx="542945" cy="542945"/>
        </a:xfrm>
        <a:prstGeom prst="roundRect">
          <a:avLst>
            <a:gd name="adj" fmla="val 16670"/>
          </a:avLst>
        </a:prstGeom>
        <a:gradFill rotWithShape="0">
          <a:gsLst>
            <a:gs pos="0">
              <a:schemeClr val="accent2">
                <a:hueOff val="-2047508"/>
                <a:satOff val="0"/>
                <a:lumOff val="1250"/>
                <a:alphaOff val="0"/>
                <a:satMod val="103000"/>
                <a:lumMod val="102000"/>
                <a:tint val="94000"/>
              </a:schemeClr>
            </a:gs>
            <a:gs pos="50000">
              <a:schemeClr val="accent2">
                <a:hueOff val="-2047508"/>
                <a:satOff val="0"/>
                <a:lumOff val="1250"/>
                <a:alphaOff val="0"/>
                <a:satMod val="110000"/>
                <a:lumMod val="100000"/>
                <a:shade val="100000"/>
              </a:schemeClr>
            </a:gs>
            <a:gs pos="100000">
              <a:schemeClr val="accent2">
                <a:hueOff val="-2047508"/>
                <a:satOff val="0"/>
                <a:lumOff val="12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3D82ACA-5790-47BD-AE6D-FFF8611BFAE7}">
      <dsp:nvSpPr>
        <dsp:cNvPr id="0" name=""/>
        <dsp:cNvSpPr/>
      </dsp:nvSpPr>
      <dsp:spPr>
        <a:xfrm>
          <a:off x="617175" y="1772629"/>
          <a:ext cx="6307499" cy="542945"/>
        </a:xfrm>
        <a:prstGeom prst="roundRect">
          <a:avLst>
            <a:gd name="adj" fmla="val 16670"/>
          </a:avLst>
        </a:prstGeom>
        <a:gradFill rotWithShape="0">
          <a:gsLst>
            <a:gs pos="0">
              <a:schemeClr val="accent2">
                <a:hueOff val="-2047508"/>
                <a:satOff val="0"/>
                <a:lumOff val="1250"/>
                <a:alphaOff val="0"/>
                <a:satMod val="103000"/>
                <a:lumMod val="102000"/>
                <a:tint val="94000"/>
              </a:schemeClr>
            </a:gs>
            <a:gs pos="50000">
              <a:schemeClr val="accent2">
                <a:hueOff val="-2047508"/>
                <a:satOff val="0"/>
                <a:lumOff val="1250"/>
                <a:alphaOff val="0"/>
                <a:satMod val="110000"/>
                <a:lumMod val="100000"/>
                <a:shade val="100000"/>
              </a:schemeClr>
            </a:gs>
            <a:gs pos="100000">
              <a:schemeClr val="accent2">
                <a:hueOff val="-2047508"/>
                <a:satOff val="0"/>
                <a:lumOff val="12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0" tIns="108000" rIns="0" bIns="72000" numCol="1" spcCol="1270" anchor="ctr" anchorCtr="0">
          <a:noAutofit/>
        </a:bodyPr>
        <a:lstStyle/>
        <a:p>
          <a:pPr marL="0" lvl="0" indent="0" algn="ctr" defTabSz="889000">
            <a:lnSpc>
              <a:spcPts val="1800"/>
            </a:lnSpc>
            <a:spcBef>
              <a:spcPct val="0"/>
            </a:spcBef>
            <a:spcAft>
              <a:spcPts val="0"/>
            </a:spcAft>
            <a:buNone/>
          </a:pPr>
          <a:r>
            <a:rPr lang="es-ES" sz="2000" b="1" kern="1200" dirty="0">
              <a:effectLst>
                <a:outerShdw blurRad="38100" dist="38100" dir="2700000" algn="tl">
                  <a:srgbClr val="000000">
                    <a:alpha val="43137"/>
                  </a:srgbClr>
                </a:outerShdw>
              </a:effectLst>
            </a:rPr>
            <a:t>¿Es el amor de Dios emocional?</a:t>
          </a:r>
          <a:endParaRPr lang="es-ES" sz="2000" kern="1200" dirty="0">
            <a:effectLst>
              <a:outerShdw blurRad="38100" dist="38100" dir="2700000" algn="tl">
                <a:srgbClr val="000000">
                  <a:alpha val="43137"/>
                </a:srgbClr>
              </a:outerShdw>
            </a:effectLst>
          </a:endParaRPr>
        </a:p>
      </dsp:txBody>
      <dsp:txXfrm>
        <a:off x="643684" y="1799138"/>
        <a:ext cx="6254481" cy="489927"/>
      </dsp:txXfrm>
    </dsp:sp>
    <dsp:sp modelId="{62846669-EE2F-446C-B9A0-452FB15EB222}">
      <dsp:nvSpPr>
        <dsp:cNvPr id="0" name=""/>
        <dsp:cNvSpPr/>
      </dsp:nvSpPr>
      <dsp:spPr>
        <a:xfrm>
          <a:off x="0" y="2380728"/>
          <a:ext cx="542945" cy="542945"/>
        </a:xfrm>
        <a:prstGeom prst="roundRect">
          <a:avLst>
            <a:gd name="adj" fmla="val 16670"/>
          </a:avLst>
        </a:prstGeom>
        <a:gradFill rotWithShape="0">
          <a:gsLst>
            <a:gs pos="0">
              <a:schemeClr val="accent2">
                <a:hueOff val="-4095016"/>
                <a:satOff val="0"/>
                <a:lumOff val="2500"/>
                <a:alphaOff val="0"/>
                <a:satMod val="103000"/>
                <a:lumMod val="102000"/>
                <a:tint val="94000"/>
              </a:schemeClr>
            </a:gs>
            <a:gs pos="50000">
              <a:schemeClr val="accent2">
                <a:hueOff val="-4095016"/>
                <a:satOff val="0"/>
                <a:lumOff val="2500"/>
                <a:alphaOff val="0"/>
                <a:satMod val="110000"/>
                <a:lumMod val="100000"/>
                <a:shade val="100000"/>
              </a:schemeClr>
            </a:gs>
            <a:gs pos="100000">
              <a:schemeClr val="accent2">
                <a:hueOff val="-4095016"/>
                <a:satOff val="0"/>
                <a:lumOff val="25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87E1F63-15E3-409C-B8F6-664E803664C8}">
      <dsp:nvSpPr>
        <dsp:cNvPr id="0" name=""/>
        <dsp:cNvSpPr/>
      </dsp:nvSpPr>
      <dsp:spPr>
        <a:xfrm>
          <a:off x="617175" y="2380728"/>
          <a:ext cx="6307499" cy="542945"/>
        </a:xfrm>
        <a:prstGeom prst="roundRect">
          <a:avLst>
            <a:gd name="adj" fmla="val 16670"/>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0" tIns="108000" rIns="0" bIns="72000" numCol="1" spcCol="1270" anchor="ctr" anchorCtr="0">
          <a:noAutofit/>
        </a:bodyPr>
        <a:lstStyle/>
        <a:p>
          <a:pPr marL="0" lvl="0" indent="0" algn="ctr" defTabSz="889000">
            <a:lnSpc>
              <a:spcPts val="1800"/>
            </a:lnSpc>
            <a:spcBef>
              <a:spcPct val="0"/>
            </a:spcBef>
            <a:spcAft>
              <a:spcPts val="0"/>
            </a:spcAft>
            <a:buNone/>
          </a:pPr>
          <a:r>
            <a:rPr lang="es-ES" sz="2000" b="1" kern="1200" dirty="0">
              <a:effectLst>
                <a:outerShdw blurRad="38100" dist="38100" dir="2700000" algn="tl">
                  <a:srgbClr val="000000">
                    <a:alpha val="43137"/>
                  </a:srgbClr>
                </a:outerShdw>
              </a:effectLst>
            </a:rPr>
            <a:t>¿Le importan realmente los seres humanos?</a:t>
          </a:r>
          <a:endParaRPr lang="es-ES" sz="2000" kern="1200" dirty="0">
            <a:effectLst>
              <a:outerShdw blurRad="38100" dist="38100" dir="2700000" algn="tl">
                <a:srgbClr val="000000">
                  <a:alpha val="43137"/>
                </a:srgbClr>
              </a:outerShdw>
            </a:effectLst>
          </a:endParaRPr>
        </a:p>
      </dsp:txBody>
      <dsp:txXfrm>
        <a:off x="643684" y="2407237"/>
        <a:ext cx="6254481" cy="489927"/>
      </dsp:txXfrm>
    </dsp:sp>
    <dsp:sp modelId="{D698C32A-DFF6-4516-8754-45DFF062596E}">
      <dsp:nvSpPr>
        <dsp:cNvPr id="0" name=""/>
        <dsp:cNvSpPr/>
      </dsp:nvSpPr>
      <dsp:spPr>
        <a:xfrm>
          <a:off x="0" y="2988828"/>
          <a:ext cx="542945" cy="542945"/>
        </a:xfrm>
        <a:prstGeom prst="roundRect">
          <a:avLst>
            <a:gd name="adj" fmla="val 16670"/>
          </a:avLst>
        </a:prstGeom>
        <a:gradFill rotWithShape="0">
          <a:gsLst>
            <a:gs pos="0">
              <a:schemeClr val="accent2">
                <a:hueOff val="-6142523"/>
                <a:satOff val="0"/>
                <a:lumOff val="3750"/>
                <a:alphaOff val="0"/>
                <a:satMod val="103000"/>
                <a:lumMod val="102000"/>
                <a:tint val="94000"/>
              </a:schemeClr>
            </a:gs>
            <a:gs pos="50000">
              <a:schemeClr val="accent2">
                <a:hueOff val="-6142523"/>
                <a:satOff val="0"/>
                <a:lumOff val="3750"/>
                <a:alphaOff val="0"/>
                <a:satMod val="110000"/>
                <a:lumMod val="100000"/>
                <a:shade val="100000"/>
              </a:schemeClr>
            </a:gs>
            <a:gs pos="100000">
              <a:schemeClr val="accent2">
                <a:hueOff val="-6142523"/>
                <a:satOff val="0"/>
                <a:lumOff val="37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D46995C-1DB9-4BFA-B4CB-D6AF7C75DA16}">
      <dsp:nvSpPr>
        <dsp:cNvPr id="0" name=""/>
        <dsp:cNvSpPr/>
      </dsp:nvSpPr>
      <dsp:spPr>
        <a:xfrm>
          <a:off x="617175" y="2988828"/>
          <a:ext cx="6307499" cy="542945"/>
        </a:xfrm>
        <a:prstGeom prst="roundRect">
          <a:avLst>
            <a:gd name="adj" fmla="val 16670"/>
          </a:avLst>
        </a:prstGeom>
        <a:gradFill rotWithShape="0">
          <a:gsLst>
            <a:gs pos="0">
              <a:schemeClr val="accent2">
                <a:hueOff val="-6142523"/>
                <a:satOff val="0"/>
                <a:lumOff val="3750"/>
                <a:alphaOff val="0"/>
                <a:satMod val="103000"/>
                <a:lumMod val="102000"/>
                <a:tint val="94000"/>
              </a:schemeClr>
            </a:gs>
            <a:gs pos="50000">
              <a:schemeClr val="accent2">
                <a:hueOff val="-6142523"/>
                <a:satOff val="0"/>
                <a:lumOff val="3750"/>
                <a:alphaOff val="0"/>
                <a:satMod val="110000"/>
                <a:lumMod val="100000"/>
                <a:shade val="100000"/>
              </a:schemeClr>
            </a:gs>
            <a:gs pos="100000">
              <a:schemeClr val="accent2">
                <a:hueOff val="-6142523"/>
                <a:satOff val="0"/>
                <a:lumOff val="37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0" tIns="108000" rIns="0" bIns="72000" numCol="1" spcCol="1270" anchor="ctr" anchorCtr="0">
          <a:noAutofit/>
        </a:bodyPr>
        <a:lstStyle/>
        <a:p>
          <a:pPr marL="0" lvl="0" indent="0" algn="ctr" defTabSz="889000">
            <a:lnSpc>
              <a:spcPts val="1800"/>
            </a:lnSpc>
            <a:spcBef>
              <a:spcPct val="0"/>
            </a:spcBef>
            <a:spcAft>
              <a:spcPts val="0"/>
            </a:spcAft>
            <a:buNone/>
          </a:pPr>
          <a:r>
            <a:rPr lang="es-ES" sz="2000" b="1" kern="1200" dirty="0">
              <a:solidFill>
                <a:schemeClr val="tx1"/>
              </a:solidFill>
            </a:rPr>
            <a:t>¿Se puede rechazar el amor de Dios o renunciar a él?</a:t>
          </a:r>
          <a:endParaRPr lang="es-ES" sz="2000" kern="1200" dirty="0">
            <a:solidFill>
              <a:schemeClr val="tx1"/>
            </a:solidFill>
          </a:endParaRPr>
        </a:p>
      </dsp:txBody>
      <dsp:txXfrm>
        <a:off x="643684" y="3015337"/>
        <a:ext cx="6254481" cy="489927"/>
      </dsp:txXfrm>
    </dsp:sp>
    <dsp:sp modelId="{A6D4AC33-EF16-4905-A417-C69AC239B98F}">
      <dsp:nvSpPr>
        <dsp:cNvPr id="0" name=""/>
        <dsp:cNvSpPr/>
      </dsp:nvSpPr>
      <dsp:spPr>
        <a:xfrm>
          <a:off x="0" y="3596927"/>
          <a:ext cx="542945" cy="542945"/>
        </a:xfrm>
        <a:prstGeom prst="roundRect">
          <a:avLst>
            <a:gd name="adj" fmla="val 16670"/>
          </a:avLst>
        </a:prstGeom>
        <a:gradFill rotWithShape="0">
          <a:gsLst>
            <a:gs pos="0">
              <a:schemeClr val="accent2">
                <a:hueOff val="-8190031"/>
                <a:satOff val="0"/>
                <a:lumOff val="5000"/>
                <a:alphaOff val="0"/>
                <a:satMod val="103000"/>
                <a:lumMod val="102000"/>
                <a:tint val="94000"/>
              </a:schemeClr>
            </a:gs>
            <a:gs pos="50000">
              <a:schemeClr val="accent2">
                <a:hueOff val="-8190031"/>
                <a:satOff val="0"/>
                <a:lumOff val="5000"/>
                <a:alphaOff val="0"/>
                <a:satMod val="110000"/>
                <a:lumMod val="100000"/>
                <a:shade val="100000"/>
              </a:schemeClr>
            </a:gs>
            <a:gs pos="100000">
              <a:schemeClr val="accent2">
                <a:hueOff val="-8190031"/>
                <a:satOff val="0"/>
                <a:lumOff val="5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878C62C-2408-4601-9B9F-DA42C302A213}">
      <dsp:nvSpPr>
        <dsp:cNvPr id="0" name=""/>
        <dsp:cNvSpPr/>
      </dsp:nvSpPr>
      <dsp:spPr>
        <a:xfrm>
          <a:off x="617175" y="3596927"/>
          <a:ext cx="6307499" cy="542945"/>
        </a:xfrm>
        <a:prstGeom prst="roundRect">
          <a:avLst>
            <a:gd name="adj" fmla="val 16670"/>
          </a:avLst>
        </a:prstGeom>
        <a:gradFill rotWithShape="0">
          <a:gsLst>
            <a:gs pos="0">
              <a:schemeClr val="accent2">
                <a:hueOff val="-8190031"/>
                <a:satOff val="0"/>
                <a:lumOff val="5000"/>
                <a:alphaOff val="0"/>
                <a:satMod val="103000"/>
                <a:lumMod val="102000"/>
                <a:tint val="94000"/>
              </a:schemeClr>
            </a:gs>
            <a:gs pos="50000">
              <a:schemeClr val="accent2">
                <a:hueOff val="-8190031"/>
                <a:satOff val="0"/>
                <a:lumOff val="5000"/>
                <a:alphaOff val="0"/>
                <a:satMod val="110000"/>
                <a:lumMod val="100000"/>
                <a:shade val="100000"/>
              </a:schemeClr>
            </a:gs>
            <a:gs pos="100000">
              <a:schemeClr val="accent2">
                <a:hueOff val="-8190031"/>
                <a:satOff val="0"/>
                <a:lumOff val="5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0" tIns="108000" rIns="0" bIns="72000" numCol="1" spcCol="1270" anchor="ctr" anchorCtr="0">
          <a:noAutofit/>
        </a:bodyPr>
        <a:lstStyle/>
        <a:p>
          <a:pPr marL="0" lvl="0" indent="0" algn="ctr" defTabSz="889000">
            <a:lnSpc>
              <a:spcPts val="1800"/>
            </a:lnSpc>
            <a:spcBef>
              <a:spcPct val="0"/>
            </a:spcBef>
            <a:spcAft>
              <a:spcPts val="0"/>
            </a:spcAft>
            <a:buNone/>
          </a:pPr>
          <a:r>
            <a:rPr lang="es-ES" sz="2000" b="1" kern="1200" dirty="0">
              <a:solidFill>
                <a:schemeClr val="tx1"/>
              </a:solidFill>
            </a:rPr>
            <a:t>¿Entra Dios en una relación de amor recíproco con sus criaturas humanas?</a:t>
          </a:r>
          <a:endParaRPr lang="es-ES" sz="2000" kern="1200" dirty="0">
            <a:solidFill>
              <a:schemeClr val="tx1"/>
            </a:solidFill>
          </a:endParaRPr>
        </a:p>
      </dsp:txBody>
      <dsp:txXfrm>
        <a:off x="643684" y="3623436"/>
        <a:ext cx="6254481" cy="489927"/>
      </dsp:txXfrm>
    </dsp:sp>
    <dsp:sp modelId="{AAC2F4B5-6800-4D93-AF8D-D4A3CE82539A}">
      <dsp:nvSpPr>
        <dsp:cNvPr id="0" name=""/>
        <dsp:cNvSpPr/>
      </dsp:nvSpPr>
      <dsp:spPr>
        <a:xfrm>
          <a:off x="0" y="4205027"/>
          <a:ext cx="542945" cy="542945"/>
        </a:xfrm>
        <a:prstGeom prst="roundRect">
          <a:avLst>
            <a:gd name="adj" fmla="val 16670"/>
          </a:avLst>
        </a:prstGeom>
        <a:gradFill rotWithShape="0">
          <a:gsLst>
            <a:gs pos="0">
              <a:schemeClr val="accent2">
                <a:hueOff val="-10237538"/>
                <a:satOff val="0"/>
                <a:lumOff val="6250"/>
                <a:alphaOff val="0"/>
                <a:satMod val="103000"/>
                <a:lumMod val="102000"/>
                <a:tint val="94000"/>
              </a:schemeClr>
            </a:gs>
            <a:gs pos="50000">
              <a:schemeClr val="accent2">
                <a:hueOff val="-10237538"/>
                <a:satOff val="0"/>
                <a:lumOff val="6250"/>
                <a:alphaOff val="0"/>
                <a:satMod val="110000"/>
                <a:lumMod val="100000"/>
                <a:shade val="100000"/>
              </a:schemeClr>
            </a:gs>
            <a:gs pos="100000">
              <a:schemeClr val="accent2">
                <a:hueOff val="-10237538"/>
                <a:satOff val="0"/>
                <a:lumOff val="62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3BFDB5D-1B24-4A88-8E54-88C0491FA666}">
      <dsp:nvSpPr>
        <dsp:cNvPr id="0" name=""/>
        <dsp:cNvSpPr/>
      </dsp:nvSpPr>
      <dsp:spPr>
        <a:xfrm>
          <a:off x="617175" y="4205027"/>
          <a:ext cx="6307499" cy="542945"/>
        </a:xfrm>
        <a:prstGeom prst="roundRect">
          <a:avLst>
            <a:gd name="adj" fmla="val 16670"/>
          </a:avLst>
        </a:prstGeom>
        <a:gradFill rotWithShape="0">
          <a:gsLst>
            <a:gs pos="0">
              <a:schemeClr val="accent2">
                <a:hueOff val="-10237538"/>
                <a:satOff val="0"/>
                <a:lumOff val="6250"/>
                <a:alphaOff val="0"/>
                <a:satMod val="103000"/>
                <a:lumMod val="102000"/>
                <a:tint val="94000"/>
              </a:schemeClr>
            </a:gs>
            <a:gs pos="50000">
              <a:schemeClr val="accent2">
                <a:hueOff val="-10237538"/>
                <a:satOff val="0"/>
                <a:lumOff val="6250"/>
                <a:alphaOff val="0"/>
                <a:satMod val="110000"/>
                <a:lumMod val="100000"/>
                <a:shade val="100000"/>
              </a:schemeClr>
            </a:gs>
            <a:gs pos="100000">
              <a:schemeClr val="accent2">
                <a:hueOff val="-10237538"/>
                <a:satOff val="0"/>
                <a:lumOff val="62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0" tIns="108000" rIns="0" bIns="72000" numCol="1" spcCol="1270" anchor="ctr" anchorCtr="0">
          <a:noAutofit/>
        </a:bodyPr>
        <a:lstStyle/>
        <a:p>
          <a:pPr marL="0" lvl="0" indent="0" algn="ctr" defTabSz="889000">
            <a:lnSpc>
              <a:spcPts val="1800"/>
            </a:lnSpc>
            <a:spcBef>
              <a:spcPct val="0"/>
            </a:spcBef>
            <a:spcAft>
              <a:spcPts val="0"/>
            </a:spcAft>
            <a:buNone/>
          </a:pPr>
          <a:r>
            <a:rPr lang="es-ES" sz="2000" b="1" kern="1200" dirty="0">
              <a:solidFill>
                <a:schemeClr val="tx1"/>
              </a:solidFill>
            </a:rPr>
            <a:t>¿Es la ira incompatible con el amor?</a:t>
          </a:r>
          <a:endParaRPr lang="es-ES" sz="2000" kern="1200" dirty="0">
            <a:solidFill>
              <a:schemeClr val="tx1"/>
            </a:solidFill>
          </a:endParaRPr>
        </a:p>
      </dsp:txBody>
      <dsp:txXfrm>
        <a:off x="643684" y="4231536"/>
        <a:ext cx="6254481" cy="489927"/>
      </dsp:txXfrm>
    </dsp:sp>
    <dsp:sp modelId="{CF620824-1893-4BAD-854C-68C3AA8F4B86}">
      <dsp:nvSpPr>
        <dsp:cNvPr id="0" name=""/>
        <dsp:cNvSpPr/>
      </dsp:nvSpPr>
      <dsp:spPr>
        <a:xfrm>
          <a:off x="0" y="4813126"/>
          <a:ext cx="542945" cy="542945"/>
        </a:xfrm>
        <a:prstGeom prst="roundRect">
          <a:avLst>
            <a:gd name="adj" fmla="val 16670"/>
          </a:avLst>
        </a:prstGeom>
        <a:gradFill rotWithShape="0">
          <a:gsLst>
            <a:gs pos="0">
              <a:schemeClr val="accent2">
                <a:hueOff val="-12285047"/>
                <a:satOff val="0"/>
                <a:lumOff val="7500"/>
                <a:alphaOff val="0"/>
                <a:satMod val="103000"/>
                <a:lumMod val="102000"/>
                <a:tint val="94000"/>
              </a:schemeClr>
            </a:gs>
            <a:gs pos="50000">
              <a:schemeClr val="accent2">
                <a:hueOff val="-12285047"/>
                <a:satOff val="0"/>
                <a:lumOff val="7500"/>
                <a:alphaOff val="0"/>
                <a:satMod val="110000"/>
                <a:lumMod val="100000"/>
                <a:shade val="100000"/>
              </a:schemeClr>
            </a:gs>
            <a:gs pos="100000">
              <a:schemeClr val="accent2">
                <a:hueOff val="-12285047"/>
                <a:satOff val="0"/>
                <a:lumOff val="75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897E389-FC8D-4E87-9CA8-0B3446CD0DBA}">
      <dsp:nvSpPr>
        <dsp:cNvPr id="0" name=""/>
        <dsp:cNvSpPr/>
      </dsp:nvSpPr>
      <dsp:spPr>
        <a:xfrm>
          <a:off x="617175" y="4813126"/>
          <a:ext cx="6307499" cy="542945"/>
        </a:xfrm>
        <a:prstGeom prst="roundRect">
          <a:avLst>
            <a:gd name="adj" fmla="val 16670"/>
          </a:avLst>
        </a:prstGeom>
        <a:gradFill rotWithShape="0">
          <a:gsLst>
            <a:gs pos="0">
              <a:schemeClr val="accent2">
                <a:hueOff val="-12285047"/>
                <a:satOff val="0"/>
                <a:lumOff val="7500"/>
                <a:alphaOff val="0"/>
                <a:satMod val="103000"/>
                <a:lumMod val="102000"/>
                <a:tint val="94000"/>
              </a:schemeClr>
            </a:gs>
            <a:gs pos="50000">
              <a:schemeClr val="accent2">
                <a:hueOff val="-12285047"/>
                <a:satOff val="0"/>
                <a:lumOff val="7500"/>
                <a:alphaOff val="0"/>
                <a:satMod val="110000"/>
                <a:lumMod val="100000"/>
                <a:shade val="100000"/>
              </a:schemeClr>
            </a:gs>
            <a:gs pos="100000">
              <a:schemeClr val="accent2">
                <a:hueOff val="-12285047"/>
                <a:satOff val="0"/>
                <a:lumOff val="75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0" tIns="108000" rIns="0" bIns="72000" numCol="1" spcCol="1270" anchor="ctr" anchorCtr="0">
          <a:noAutofit/>
        </a:bodyPr>
        <a:lstStyle/>
        <a:p>
          <a:pPr marL="0" lvl="0" indent="0" algn="ctr" defTabSz="889000">
            <a:lnSpc>
              <a:spcPts val="1800"/>
            </a:lnSpc>
            <a:spcBef>
              <a:spcPct val="0"/>
            </a:spcBef>
            <a:spcAft>
              <a:spcPts val="0"/>
            </a:spcAft>
            <a:buNone/>
          </a:pPr>
          <a:r>
            <a:rPr lang="es-ES" sz="2000" b="1" kern="1200" dirty="0">
              <a:solidFill>
                <a:schemeClr val="tx1"/>
              </a:solidFill>
            </a:rPr>
            <a:t>¿Qué relación existe entre el amor y la justicia?</a:t>
          </a:r>
          <a:endParaRPr lang="es-ES" sz="2000" kern="1200" dirty="0">
            <a:solidFill>
              <a:schemeClr val="tx1"/>
            </a:solidFill>
          </a:endParaRPr>
        </a:p>
      </dsp:txBody>
      <dsp:txXfrm>
        <a:off x="643684" y="4839635"/>
        <a:ext cx="6254481" cy="489927"/>
      </dsp:txXfrm>
    </dsp:sp>
    <dsp:sp modelId="{C67F8DFE-369B-4177-9941-F721F1B9AC8A}">
      <dsp:nvSpPr>
        <dsp:cNvPr id="0" name=""/>
        <dsp:cNvSpPr/>
      </dsp:nvSpPr>
      <dsp:spPr>
        <a:xfrm>
          <a:off x="0" y="5421226"/>
          <a:ext cx="542945" cy="542945"/>
        </a:xfrm>
        <a:prstGeom prst="roundRect">
          <a:avLst>
            <a:gd name="adj" fmla="val 16670"/>
          </a:avLst>
        </a:prstGeom>
        <a:gradFill rotWithShape="0">
          <a:gsLst>
            <a:gs pos="0">
              <a:schemeClr val="accent2">
                <a:hueOff val="-14332555"/>
                <a:satOff val="0"/>
                <a:lumOff val="8750"/>
                <a:alphaOff val="0"/>
                <a:satMod val="103000"/>
                <a:lumMod val="102000"/>
                <a:tint val="94000"/>
              </a:schemeClr>
            </a:gs>
            <a:gs pos="50000">
              <a:schemeClr val="accent2">
                <a:hueOff val="-14332555"/>
                <a:satOff val="0"/>
                <a:lumOff val="8750"/>
                <a:alphaOff val="0"/>
                <a:satMod val="110000"/>
                <a:lumMod val="100000"/>
                <a:shade val="100000"/>
              </a:schemeClr>
            </a:gs>
            <a:gs pos="100000">
              <a:schemeClr val="accent2">
                <a:hueOff val="-14332555"/>
                <a:satOff val="0"/>
                <a:lumOff val="87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4D3F0B4-E4A7-40B4-AA15-9A980E4A4B37}">
      <dsp:nvSpPr>
        <dsp:cNvPr id="0" name=""/>
        <dsp:cNvSpPr/>
      </dsp:nvSpPr>
      <dsp:spPr>
        <a:xfrm>
          <a:off x="617175" y="5421226"/>
          <a:ext cx="6307499" cy="542945"/>
        </a:xfrm>
        <a:prstGeom prst="roundRect">
          <a:avLst>
            <a:gd name="adj" fmla="val 16670"/>
          </a:avLst>
        </a:prstGeom>
        <a:gradFill rotWithShape="0">
          <a:gsLst>
            <a:gs pos="0">
              <a:schemeClr val="accent2">
                <a:hueOff val="-14332555"/>
                <a:satOff val="0"/>
                <a:lumOff val="8750"/>
                <a:alphaOff val="0"/>
                <a:satMod val="103000"/>
                <a:lumMod val="102000"/>
                <a:tint val="94000"/>
              </a:schemeClr>
            </a:gs>
            <a:gs pos="50000">
              <a:schemeClr val="accent2">
                <a:hueOff val="-14332555"/>
                <a:satOff val="0"/>
                <a:lumOff val="8750"/>
                <a:alphaOff val="0"/>
                <a:satMod val="110000"/>
                <a:lumMod val="100000"/>
                <a:shade val="100000"/>
              </a:schemeClr>
            </a:gs>
            <a:gs pos="100000">
              <a:schemeClr val="accent2">
                <a:hueOff val="-14332555"/>
                <a:satOff val="0"/>
                <a:lumOff val="87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0" tIns="108000" rIns="0" bIns="72000" numCol="1" spcCol="1270" anchor="ctr" anchorCtr="0">
          <a:noAutofit/>
        </a:bodyPr>
        <a:lstStyle/>
        <a:p>
          <a:pPr marL="0" lvl="0" indent="0" algn="ctr" defTabSz="889000">
            <a:lnSpc>
              <a:spcPts val="1800"/>
            </a:lnSpc>
            <a:spcBef>
              <a:spcPct val="0"/>
            </a:spcBef>
            <a:spcAft>
              <a:spcPts val="0"/>
            </a:spcAft>
            <a:buNone/>
          </a:pPr>
          <a:r>
            <a:rPr lang="es-ES" sz="2000" b="1" kern="1200" dirty="0">
              <a:solidFill>
                <a:schemeClr val="tx1"/>
              </a:solidFill>
            </a:rPr>
            <a:t>Si Dios es amor, ¿por qué existe tanto mal en este mundo?</a:t>
          </a:r>
          <a:endParaRPr lang="es-ES" sz="2000" kern="1200" dirty="0">
            <a:solidFill>
              <a:schemeClr val="tx1"/>
            </a:solidFill>
          </a:endParaRPr>
        </a:p>
      </dsp:txBody>
      <dsp:txXfrm>
        <a:off x="643684" y="5447735"/>
        <a:ext cx="6254481" cy="489927"/>
      </dsp:txXfrm>
    </dsp:sp>
    <dsp:sp modelId="{3141B051-EDEF-4357-8163-3F7629F846EE}">
      <dsp:nvSpPr>
        <dsp:cNvPr id="0" name=""/>
        <dsp:cNvSpPr/>
      </dsp:nvSpPr>
      <dsp:spPr>
        <a:xfrm>
          <a:off x="0" y="6029325"/>
          <a:ext cx="542945" cy="542945"/>
        </a:xfrm>
        <a:prstGeom prst="roundRect">
          <a:avLst>
            <a:gd name="adj" fmla="val 16670"/>
          </a:avLst>
        </a:prstGeom>
        <a:gradFill rotWithShape="0">
          <a:gsLst>
            <a:gs pos="0">
              <a:schemeClr val="accent2">
                <a:hueOff val="-16380062"/>
                <a:satOff val="0"/>
                <a:lumOff val="10000"/>
                <a:alphaOff val="0"/>
                <a:satMod val="103000"/>
                <a:lumMod val="102000"/>
                <a:tint val="94000"/>
              </a:schemeClr>
            </a:gs>
            <a:gs pos="50000">
              <a:schemeClr val="accent2">
                <a:hueOff val="-16380062"/>
                <a:satOff val="0"/>
                <a:lumOff val="10000"/>
                <a:alphaOff val="0"/>
                <a:satMod val="110000"/>
                <a:lumMod val="100000"/>
                <a:shade val="100000"/>
              </a:schemeClr>
            </a:gs>
            <a:gs pos="100000">
              <a:schemeClr val="accent2">
                <a:hueOff val="-16380062"/>
                <a:satOff val="0"/>
                <a:lumOff val="10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B1E4C3D-D078-4AD5-BB73-5C906F50D89F}">
      <dsp:nvSpPr>
        <dsp:cNvPr id="0" name=""/>
        <dsp:cNvSpPr/>
      </dsp:nvSpPr>
      <dsp:spPr>
        <a:xfrm>
          <a:off x="617175" y="6029325"/>
          <a:ext cx="6307499" cy="542945"/>
        </a:xfrm>
        <a:prstGeom prst="roundRect">
          <a:avLst>
            <a:gd name="adj" fmla="val 16670"/>
          </a:avLst>
        </a:prstGeom>
        <a:gradFill rotWithShape="0">
          <a:gsLst>
            <a:gs pos="0">
              <a:schemeClr val="accent2">
                <a:hueOff val="-16380062"/>
                <a:satOff val="0"/>
                <a:lumOff val="10000"/>
                <a:alphaOff val="0"/>
                <a:satMod val="103000"/>
                <a:lumMod val="102000"/>
                <a:tint val="94000"/>
              </a:schemeClr>
            </a:gs>
            <a:gs pos="50000">
              <a:schemeClr val="accent2">
                <a:hueOff val="-16380062"/>
                <a:satOff val="0"/>
                <a:lumOff val="10000"/>
                <a:alphaOff val="0"/>
                <a:satMod val="110000"/>
                <a:lumMod val="100000"/>
                <a:shade val="100000"/>
              </a:schemeClr>
            </a:gs>
            <a:gs pos="100000">
              <a:schemeClr val="accent2">
                <a:hueOff val="-16380062"/>
                <a:satOff val="0"/>
                <a:lumOff val="10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0" tIns="108000" rIns="0" bIns="72000" numCol="1" spcCol="1270" anchor="ctr" anchorCtr="0">
          <a:noAutofit/>
        </a:bodyPr>
        <a:lstStyle/>
        <a:p>
          <a:pPr marL="0" lvl="0" indent="0" algn="ctr" defTabSz="889000">
            <a:lnSpc>
              <a:spcPts val="1800"/>
            </a:lnSpc>
            <a:spcBef>
              <a:spcPct val="0"/>
            </a:spcBef>
            <a:spcAft>
              <a:spcPts val="0"/>
            </a:spcAft>
            <a:buNone/>
          </a:pPr>
          <a:r>
            <a:rPr lang="es-ES" sz="2000" b="1" kern="1200" dirty="0">
              <a:solidFill>
                <a:schemeClr val="tx1"/>
              </a:solidFill>
            </a:rPr>
            <a:t>¿Pueden los seres humanos amar como Dios?</a:t>
          </a:r>
          <a:br>
            <a:rPr lang="es-ES" sz="2000" b="1" kern="1200" dirty="0">
              <a:solidFill>
                <a:schemeClr val="tx1"/>
              </a:solidFill>
            </a:rPr>
          </a:br>
          <a:r>
            <a:rPr lang="es-ES" sz="2000" b="1" kern="1200" dirty="0">
              <a:solidFill>
                <a:schemeClr val="tx1"/>
              </a:solidFill>
            </a:rPr>
            <a:t>Si es así, ¿cómo?</a:t>
          </a:r>
          <a:endParaRPr lang="es-ES" sz="2000" kern="1200" dirty="0">
            <a:solidFill>
              <a:schemeClr val="tx1"/>
            </a:solidFill>
          </a:endParaRPr>
        </a:p>
      </dsp:txBody>
      <dsp:txXfrm>
        <a:off x="643684" y="6055834"/>
        <a:ext cx="6254481" cy="489927"/>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FDB7A-EA9B-AF7B-8AC1-C7DD58969A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596B90D-53DC-8A63-AFA7-D0D739EB25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2F64D48-BB99-6D84-9FEF-ECE4C938FEC1}"/>
              </a:ext>
            </a:extLst>
          </p:cNvPr>
          <p:cNvSpPr>
            <a:spLocks noGrp="1"/>
          </p:cNvSpPr>
          <p:nvPr>
            <p:ph type="dt" sz="half" idx="10"/>
          </p:nvPr>
        </p:nvSpPr>
        <p:spPr/>
        <p:txBody>
          <a:bodyPr/>
          <a:lstStyle/>
          <a:p>
            <a:fld id="{C9293B4B-CDEE-4711-8866-755B64A469A3}" type="datetimeFigureOut">
              <a:rPr lang="es-ES" smtClean="0"/>
              <a:t>25/12/2024</a:t>
            </a:fld>
            <a:endParaRPr lang="es-ES"/>
          </a:p>
        </p:txBody>
      </p:sp>
      <p:sp>
        <p:nvSpPr>
          <p:cNvPr id="5" name="Marcador de pie de página 4">
            <a:extLst>
              <a:ext uri="{FF2B5EF4-FFF2-40B4-BE49-F238E27FC236}">
                <a16:creationId xmlns:a16="http://schemas.microsoft.com/office/drawing/2014/main" id="{32679491-28DE-B6C9-2DA5-339981ADA1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E8FDDB-8D01-FB1C-0936-1E176463FC98}"/>
              </a:ext>
            </a:extLst>
          </p:cNvPr>
          <p:cNvSpPr>
            <a:spLocks noGrp="1"/>
          </p:cNvSpPr>
          <p:nvPr>
            <p:ph type="sldNum" sz="quarter" idx="12"/>
          </p:nvPr>
        </p:nvSpPr>
        <p:spPr/>
        <p:txBody>
          <a:bodyPr/>
          <a:lstStyle/>
          <a:p>
            <a:fld id="{A91DC328-5A63-472B-82A6-1F11EB12130A}" type="slidenum">
              <a:rPr lang="es-ES" smtClean="0"/>
              <a:t>‹Nº›</a:t>
            </a:fld>
            <a:endParaRPr lang="es-ES"/>
          </a:p>
        </p:txBody>
      </p:sp>
    </p:spTree>
    <p:extLst>
      <p:ext uri="{BB962C8B-B14F-4D97-AF65-F5344CB8AC3E}">
        <p14:creationId xmlns:p14="http://schemas.microsoft.com/office/powerpoint/2010/main" val="253727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D3839-1211-64C4-CB7E-0D38BF3EB70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E867EFA-CAAD-6830-0D22-BC5D108BE95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76695BC-C702-5FAF-C5D7-EC947C23B814}"/>
              </a:ext>
            </a:extLst>
          </p:cNvPr>
          <p:cNvSpPr>
            <a:spLocks noGrp="1"/>
          </p:cNvSpPr>
          <p:nvPr>
            <p:ph type="dt" sz="half" idx="10"/>
          </p:nvPr>
        </p:nvSpPr>
        <p:spPr/>
        <p:txBody>
          <a:bodyPr/>
          <a:lstStyle/>
          <a:p>
            <a:fld id="{C9293B4B-CDEE-4711-8866-755B64A469A3}" type="datetimeFigureOut">
              <a:rPr lang="es-ES" smtClean="0"/>
              <a:t>25/12/2024</a:t>
            </a:fld>
            <a:endParaRPr lang="es-ES"/>
          </a:p>
        </p:txBody>
      </p:sp>
      <p:sp>
        <p:nvSpPr>
          <p:cNvPr id="5" name="Marcador de pie de página 4">
            <a:extLst>
              <a:ext uri="{FF2B5EF4-FFF2-40B4-BE49-F238E27FC236}">
                <a16:creationId xmlns:a16="http://schemas.microsoft.com/office/drawing/2014/main" id="{AA16ADDA-CCFF-0484-E8C1-5545332F2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115E2C-0F32-AC0F-B429-9BEA80C37EE9}"/>
              </a:ext>
            </a:extLst>
          </p:cNvPr>
          <p:cNvSpPr>
            <a:spLocks noGrp="1"/>
          </p:cNvSpPr>
          <p:nvPr>
            <p:ph type="sldNum" sz="quarter" idx="12"/>
          </p:nvPr>
        </p:nvSpPr>
        <p:spPr/>
        <p:txBody>
          <a:bodyPr/>
          <a:lstStyle/>
          <a:p>
            <a:fld id="{A91DC328-5A63-472B-82A6-1F11EB12130A}" type="slidenum">
              <a:rPr lang="es-ES" smtClean="0"/>
              <a:t>‹Nº›</a:t>
            </a:fld>
            <a:endParaRPr lang="es-ES"/>
          </a:p>
        </p:txBody>
      </p:sp>
    </p:spTree>
    <p:extLst>
      <p:ext uri="{BB962C8B-B14F-4D97-AF65-F5344CB8AC3E}">
        <p14:creationId xmlns:p14="http://schemas.microsoft.com/office/powerpoint/2010/main" val="307293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E339FB-3382-1A9D-6A0E-D75D78FC400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5993ADC-B644-2608-0569-9021E3FAE8E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FF37B0-6645-7292-407A-4BCF23D30EB7}"/>
              </a:ext>
            </a:extLst>
          </p:cNvPr>
          <p:cNvSpPr>
            <a:spLocks noGrp="1"/>
          </p:cNvSpPr>
          <p:nvPr>
            <p:ph type="dt" sz="half" idx="10"/>
          </p:nvPr>
        </p:nvSpPr>
        <p:spPr/>
        <p:txBody>
          <a:bodyPr/>
          <a:lstStyle/>
          <a:p>
            <a:fld id="{C9293B4B-CDEE-4711-8866-755B64A469A3}" type="datetimeFigureOut">
              <a:rPr lang="es-ES" smtClean="0"/>
              <a:t>25/12/2024</a:t>
            </a:fld>
            <a:endParaRPr lang="es-ES"/>
          </a:p>
        </p:txBody>
      </p:sp>
      <p:sp>
        <p:nvSpPr>
          <p:cNvPr id="5" name="Marcador de pie de página 4">
            <a:extLst>
              <a:ext uri="{FF2B5EF4-FFF2-40B4-BE49-F238E27FC236}">
                <a16:creationId xmlns:a16="http://schemas.microsoft.com/office/drawing/2014/main" id="{647F9260-CDF4-EE16-0078-C53136B617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773AA6-6B92-FBC4-D939-B98FDAAE66A7}"/>
              </a:ext>
            </a:extLst>
          </p:cNvPr>
          <p:cNvSpPr>
            <a:spLocks noGrp="1"/>
          </p:cNvSpPr>
          <p:nvPr>
            <p:ph type="sldNum" sz="quarter" idx="12"/>
          </p:nvPr>
        </p:nvSpPr>
        <p:spPr/>
        <p:txBody>
          <a:bodyPr/>
          <a:lstStyle/>
          <a:p>
            <a:fld id="{A91DC328-5A63-472B-82A6-1F11EB12130A}" type="slidenum">
              <a:rPr lang="es-ES" smtClean="0"/>
              <a:t>‹Nº›</a:t>
            </a:fld>
            <a:endParaRPr lang="es-ES"/>
          </a:p>
        </p:txBody>
      </p:sp>
    </p:spTree>
    <p:extLst>
      <p:ext uri="{BB962C8B-B14F-4D97-AF65-F5344CB8AC3E}">
        <p14:creationId xmlns:p14="http://schemas.microsoft.com/office/powerpoint/2010/main" val="94552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FED945-E993-78A8-DB8B-065050608BB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5C0F918-72DD-E3C4-37E6-44BBED6A9BD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E88A9-9E0C-76B5-6743-2FA0345B1AC1}"/>
              </a:ext>
            </a:extLst>
          </p:cNvPr>
          <p:cNvSpPr>
            <a:spLocks noGrp="1"/>
          </p:cNvSpPr>
          <p:nvPr>
            <p:ph type="dt" sz="half" idx="10"/>
          </p:nvPr>
        </p:nvSpPr>
        <p:spPr/>
        <p:txBody>
          <a:bodyPr/>
          <a:lstStyle/>
          <a:p>
            <a:fld id="{C9293B4B-CDEE-4711-8866-755B64A469A3}" type="datetimeFigureOut">
              <a:rPr lang="es-ES" smtClean="0"/>
              <a:t>25/12/2024</a:t>
            </a:fld>
            <a:endParaRPr lang="es-ES"/>
          </a:p>
        </p:txBody>
      </p:sp>
      <p:sp>
        <p:nvSpPr>
          <p:cNvPr id="5" name="Marcador de pie de página 4">
            <a:extLst>
              <a:ext uri="{FF2B5EF4-FFF2-40B4-BE49-F238E27FC236}">
                <a16:creationId xmlns:a16="http://schemas.microsoft.com/office/drawing/2014/main" id="{06322ADE-6C25-A747-AB67-454F07400A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2F5ED8-73CC-6D60-7C54-88C99D95ADFF}"/>
              </a:ext>
            </a:extLst>
          </p:cNvPr>
          <p:cNvSpPr>
            <a:spLocks noGrp="1"/>
          </p:cNvSpPr>
          <p:nvPr>
            <p:ph type="sldNum" sz="quarter" idx="12"/>
          </p:nvPr>
        </p:nvSpPr>
        <p:spPr/>
        <p:txBody>
          <a:bodyPr/>
          <a:lstStyle/>
          <a:p>
            <a:fld id="{A91DC328-5A63-472B-82A6-1F11EB12130A}" type="slidenum">
              <a:rPr lang="es-ES" smtClean="0"/>
              <a:t>‹Nº›</a:t>
            </a:fld>
            <a:endParaRPr lang="es-ES"/>
          </a:p>
        </p:txBody>
      </p:sp>
    </p:spTree>
    <p:extLst>
      <p:ext uri="{BB962C8B-B14F-4D97-AF65-F5344CB8AC3E}">
        <p14:creationId xmlns:p14="http://schemas.microsoft.com/office/powerpoint/2010/main" val="24868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10BD01-3AE4-4033-0F4A-FAF5D63C09E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618E64E-9AA5-2598-B4A6-50CF49BD34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ADA2E36-EA9E-0529-4067-456D6EFE11F5}"/>
              </a:ext>
            </a:extLst>
          </p:cNvPr>
          <p:cNvSpPr>
            <a:spLocks noGrp="1"/>
          </p:cNvSpPr>
          <p:nvPr>
            <p:ph type="dt" sz="half" idx="10"/>
          </p:nvPr>
        </p:nvSpPr>
        <p:spPr/>
        <p:txBody>
          <a:bodyPr/>
          <a:lstStyle/>
          <a:p>
            <a:fld id="{C9293B4B-CDEE-4711-8866-755B64A469A3}" type="datetimeFigureOut">
              <a:rPr lang="es-ES" smtClean="0"/>
              <a:t>25/12/2024</a:t>
            </a:fld>
            <a:endParaRPr lang="es-ES"/>
          </a:p>
        </p:txBody>
      </p:sp>
      <p:sp>
        <p:nvSpPr>
          <p:cNvPr id="5" name="Marcador de pie de página 4">
            <a:extLst>
              <a:ext uri="{FF2B5EF4-FFF2-40B4-BE49-F238E27FC236}">
                <a16:creationId xmlns:a16="http://schemas.microsoft.com/office/drawing/2014/main" id="{8B062344-104A-52E4-A01E-E0EDCDF118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1906F6-9832-423C-6E9A-5BBD5DA79EB7}"/>
              </a:ext>
            </a:extLst>
          </p:cNvPr>
          <p:cNvSpPr>
            <a:spLocks noGrp="1"/>
          </p:cNvSpPr>
          <p:nvPr>
            <p:ph type="sldNum" sz="quarter" idx="12"/>
          </p:nvPr>
        </p:nvSpPr>
        <p:spPr/>
        <p:txBody>
          <a:bodyPr/>
          <a:lstStyle/>
          <a:p>
            <a:fld id="{A91DC328-5A63-472B-82A6-1F11EB12130A}" type="slidenum">
              <a:rPr lang="es-ES" smtClean="0"/>
              <a:t>‹Nº›</a:t>
            </a:fld>
            <a:endParaRPr lang="es-ES"/>
          </a:p>
        </p:txBody>
      </p:sp>
    </p:spTree>
    <p:extLst>
      <p:ext uri="{BB962C8B-B14F-4D97-AF65-F5344CB8AC3E}">
        <p14:creationId xmlns:p14="http://schemas.microsoft.com/office/powerpoint/2010/main" val="206926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67C6CF-E7AC-2EC7-716A-DF3B614CE0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ACF9C3-4057-451F-14A0-17046BE946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79E244C-7BB1-B002-629C-4263C59E27A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2DEA669-2810-C591-29B7-D4D8332AA013}"/>
              </a:ext>
            </a:extLst>
          </p:cNvPr>
          <p:cNvSpPr>
            <a:spLocks noGrp="1"/>
          </p:cNvSpPr>
          <p:nvPr>
            <p:ph type="dt" sz="half" idx="10"/>
          </p:nvPr>
        </p:nvSpPr>
        <p:spPr/>
        <p:txBody>
          <a:bodyPr/>
          <a:lstStyle/>
          <a:p>
            <a:fld id="{C9293B4B-CDEE-4711-8866-755B64A469A3}" type="datetimeFigureOut">
              <a:rPr lang="es-ES" smtClean="0"/>
              <a:t>25/12/2024</a:t>
            </a:fld>
            <a:endParaRPr lang="es-ES"/>
          </a:p>
        </p:txBody>
      </p:sp>
      <p:sp>
        <p:nvSpPr>
          <p:cNvPr id="6" name="Marcador de pie de página 5">
            <a:extLst>
              <a:ext uri="{FF2B5EF4-FFF2-40B4-BE49-F238E27FC236}">
                <a16:creationId xmlns:a16="http://schemas.microsoft.com/office/drawing/2014/main" id="{59770FBA-CFD1-BE3F-DFD1-D85E5534C8E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6E162C-EB67-64C3-0BCF-31353CA38FF8}"/>
              </a:ext>
            </a:extLst>
          </p:cNvPr>
          <p:cNvSpPr>
            <a:spLocks noGrp="1"/>
          </p:cNvSpPr>
          <p:nvPr>
            <p:ph type="sldNum" sz="quarter" idx="12"/>
          </p:nvPr>
        </p:nvSpPr>
        <p:spPr/>
        <p:txBody>
          <a:bodyPr/>
          <a:lstStyle/>
          <a:p>
            <a:fld id="{A91DC328-5A63-472B-82A6-1F11EB12130A}" type="slidenum">
              <a:rPr lang="es-ES" smtClean="0"/>
              <a:t>‹Nº›</a:t>
            </a:fld>
            <a:endParaRPr lang="es-ES"/>
          </a:p>
        </p:txBody>
      </p:sp>
    </p:spTree>
    <p:extLst>
      <p:ext uri="{BB962C8B-B14F-4D97-AF65-F5344CB8AC3E}">
        <p14:creationId xmlns:p14="http://schemas.microsoft.com/office/powerpoint/2010/main" val="360662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19ACD-E698-60D1-DB20-3CC58888050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2A4496-C698-9A93-17ED-EF6E70BCC2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EB708A9-E845-9406-D232-B7E729D5DFC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2F121B5-CDB2-41FC-5962-C889C1AE55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9A4D2DB-7128-D7D0-34D9-0BAE02C19EC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5B5BFC-DE4B-7422-B1AF-31BC4A8089B7}"/>
              </a:ext>
            </a:extLst>
          </p:cNvPr>
          <p:cNvSpPr>
            <a:spLocks noGrp="1"/>
          </p:cNvSpPr>
          <p:nvPr>
            <p:ph type="dt" sz="half" idx="10"/>
          </p:nvPr>
        </p:nvSpPr>
        <p:spPr/>
        <p:txBody>
          <a:bodyPr/>
          <a:lstStyle/>
          <a:p>
            <a:fld id="{C9293B4B-CDEE-4711-8866-755B64A469A3}" type="datetimeFigureOut">
              <a:rPr lang="es-ES" smtClean="0"/>
              <a:t>25/12/2024</a:t>
            </a:fld>
            <a:endParaRPr lang="es-ES"/>
          </a:p>
        </p:txBody>
      </p:sp>
      <p:sp>
        <p:nvSpPr>
          <p:cNvPr id="8" name="Marcador de pie de página 7">
            <a:extLst>
              <a:ext uri="{FF2B5EF4-FFF2-40B4-BE49-F238E27FC236}">
                <a16:creationId xmlns:a16="http://schemas.microsoft.com/office/drawing/2014/main" id="{D05E72E5-3B57-2924-E8D7-2606BD4DFC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941B193-E088-9480-F069-EDDA82471C50}"/>
              </a:ext>
            </a:extLst>
          </p:cNvPr>
          <p:cNvSpPr>
            <a:spLocks noGrp="1"/>
          </p:cNvSpPr>
          <p:nvPr>
            <p:ph type="sldNum" sz="quarter" idx="12"/>
          </p:nvPr>
        </p:nvSpPr>
        <p:spPr/>
        <p:txBody>
          <a:bodyPr/>
          <a:lstStyle/>
          <a:p>
            <a:fld id="{A91DC328-5A63-472B-82A6-1F11EB12130A}" type="slidenum">
              <a:rPr lang="es-ES" smtClean="0"/>
              <a:t>‹Nº›</a:t>
            </a:fld>
            <a:endParaRPr lang="es-ES"/>
          </a:p>
        </p:txBody>
      </p:sp>
    </p:spTree>
    <p:extLst>
      <p:ext uri="{BB962C8B-B14F-4D97-AF65-F5344CB8AC3E}">
        <p14:creationId xmlns:p14="http://schemas.microsoft.com/office/powerpoint/2010/main" val="227103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46DB4-9E5D-AA15-636D-97943221EC5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85CF58E-D22A-8996-01C5-5A15AA9F1421}"/>
              </a:ext>
            </a:extLst>
          </p:cNvPr>
          <p:cNvSpPr>
            <a:spLocks noGrp="1"/>
          </p:cNvSpPr>
          <p:nvPr>
            <p:ph type="dt" sz="half" idx="10"/>
          </p:nvPr>
        </p:nvSpPr>
        <p:spPr/>
        <p:txBody>
          <a:bodyPr/>
          <a:lstStyle/>
          <a:p>
            <a:fld id="{C9293B4B-CDEE-4711-8866-755B64A469A3}" type="datetimeFigureOut">
              <a:rPr lang="es-ES" smtClean="0"/>
              <a:t>25/12/2024</a:t>
            </a:fld>
            <a:endParaRPr lang="es-ES"/>
          </a:p>
        </p:txBody>
      </p:sp>
      <p:sp>
        <p:nvSpPr>
          <p:cNvPr id="4" name="Marcador de pie de página 3">
            <a:extLst>
              <a:ext uri="{FF2B5EF4-FFF2-40B4-BE49-F238E27FC236}">
                <a16:creationId xmlns:a16="http://schemas.microsoft.com/office/drawing/2014/main" id="{634BDD1A-DF2A-C98A-22EE-ECE33CA08DC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9B6B78C-60BD-8FE9-4889-2C98A2748A4A}"/>
              </a:ext>
            </a:extLst>
          </p:cNvPr>
          <p:cNvSpPr>
            <a:spLocks noGrp="1"/>
          </p:cNvSpPr>
          <p:nvPr>
            <p:ph type="sldNum" sz="quarter" idx="12"/>
          </p:nvPr>
        </p:nvSpPr>
        <p:spPr/>
        <p:txBody>
          <a:bodyPr/>
          <a:lstStyle/>
          <a:p>
            <a:fld id="{A91DC328-5A63-472B-82A6-1F11EB12130A}" type="slidenum">
              <a:rPr lang="es-ES" smtClean="0"/>
              <a:t>‹Nº›</a:t>
            </a:fld>
            <a:endParaRPr lang="es-ES"/>
          </a:p>
        </p:txBody>
      </p:sp>
    </p:spTree>
    <p:extLst>
      <p:ext uri="{BB962C8B-B14F-4D97-AF65-F5344CB8AC3E}">
        <p14:creationId xmlns:p14="http://schemas.microsoft.com/office/powerpoint/2010/main" val="58520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9A034D4-ABB3-5D23-69CE-26E94FB8EB60}"/>
              </a:ext>
            </a:extLst>
          </p:cNvPr>
          <p:cNvSpPr>
            <a:spLocks noGrp="1"/>
          </p:cNvSpPr>
          <p:nvPr>
            <p:ph type="dt" sz="half" idx="10"/>
          </p:nvPr>
        </p:nvSpPr>
        <p:spPr/>
        <p:txBody>
          <a:bodyPr/>
          <a:lstStyle/>
          <a:p>
            <a:fld id="{C9293B4B-CDEE-4711-8866-755B64A469A3}" type="datetimeFigureOut">
              <a:rPr lang="es-ES" smtClean="0"/>
              <a:t>25/12/2024</a:t>
            </a:fld>
            <a:endParaRPr lang="es-ES"/>
          </a:p>
        </p:txBody>
      </p:sp>
      <p:sp>
        <p:nvSpPr>
          <p:cNvPr id="3" name="Marcador de pie de página 2">
            <a:extLst>
              <a:ext uri="{FF2B5EF4-FFF2-40B4-BE49-F238E27FC236}">
                <a16:creationId xmlns:a16="http://schemas.microsoft.com/office/drawing/2014/main" id="{A1066ECC-5505-ED16-A99E-03186383984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56E0AAD-EEF8-F4A7-38EE-1D9658691614}"/>
              </a:ext>
            </a:extLst>
          </p:cNvPr>
          <p:cNvSpPr>
            <a:spLocks noGrp="1"/>
          </p:cNvSpPr>
          <p:nvPr>
            <p:ph type="sldNum" sz="quarter" idx="12"/>
          </p:nvPr>
        </p:nvSpPr>
        <p:spPr/>
        <p:txBody>
          <a:bodyPr/>
          <a:lstStyle/>
          <a:p>
            <a:fld id="{A91DC328-5A63-472B-82A6-1F11EB12130A}" type="slidenum">
              <a:rPr lang="es-ES" smtClean="0"/>
              <a:t>‹Nº›</a:t>
            </a:fld>
            <a:endParaRPr lang="es-ES"/>
          </a:p>
        </p:txBody>
      </p:sp>
    </p:spTree>
    <p:extLst>
      <p:ext uri="{BB962C8B-B14F-4D97-AF65-F5344CB8AC3E}">
        <p14:creationId xmlns:p14="http://schemas.microsoft.com/office/powerpoint/2010/main" val="173533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F626F8-9BA2-494B-99BA-E14D0DAD97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DA0FF9F-AFBE-136E-2578-6968593FA0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7701B11-9DA0-B4A5-3AFE-3FFD4DEF8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FB18D6F-78E5-46C4-9D94-30E79A422EC0}"/>
              </a:ext>
            </a:extLst>
          </p:cNvPr>
          <p:cNvSpPr>
            <a:spLocks noGrp="1"/>
          </p:cNvSpPr>
          <p:nvPr>
            <p:ph type="dt" sz="half" idx="10"/>
          </p:nvPr>
        </p:nvSpPr>
        <p:spPr/>
        <p:txBody>
          <a:bodyPr/>
          <a:lstStyle/>
          <a:p>
            <a:fld id="{C9293B4B-CDEE-4711-8866-755B64A469A3}" type="datetimeFigureOut">
              <a:rPr lang="es-ES" smtClean="0"/>
              <a:t>25/12/2024</a:t>
            </a:fld>
            <a:endParaRPr lang="es-ES"/>
          </a:p>
        </p:txBody>
      </p:sp>
      <p:sp>
        <p:nvSpPr>
          <p:cNvPr id="6" name="Marcador de pie de página 5">
            <a:extLst>
              <a:ext uri="{FF2B5EF4-FFF2-40B4-BE49-F238E27FC236}">
                <a16:creationId xmlns:a16="http://schemas.microsoft.com/office/drawing/2014/main" id="{F23C4890-12A6-4023-7DC6-36B7015D959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1A292F-536F-5CC7-F908-240A6976747F}"/>
              </a:ext>
            </a:extLst>
          </p:cNvPr>
          <p:cNvSpPr>
            <a:spLocks noGrp="1"/>
          </p:cNvSpPr>
          <p:nvPr>
            <p:ph type="sldNum" sz="quarter" idx="12"/>
          </p:nvPr>
        </p:nvSpPr>
        <p:spPr/>
        <p:txBody>
          <a:bodyPr/>
          <a:lstStyle/>
          <a:p>
            <a:fld id="{A91DC328-5A63-472B-82A6-1F11EB12130A}" type="slidenum">
              <a:rPr lang="es-ES" smtClean="0"/>
              <a:t>‹Nº›</a:t>
            </a:fld>
            <a:endParaRPr lang="es-ES"/>
          </a:p>
        </p:txBody>
      </p:sp>
    </p:spTree>
    <p:extLst>
      <p:ext uri="{BB962C8B-B14F-4D97-AF65-F5344CB8AC3E}">
        <p14:creationId xmlns:p14="http://schemas.microsoft.com/office/powerpoint/2010/main" val="77663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59F24-090B-B951-C50E-F672737E18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013919A-06D5-D1F9-8368-3E542B7AF3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ED478DE-7D3B-9F3C-0806-11ED1C0DC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78FEC1B-C237-0750-D419-593D7EB915BA}"/>
              </a:ext>
            </a:extLst>
          </p:cNvPr>
          <p:cNvSpPr>
            <a:spLocks noGrp="1"/>
          </p:cNvSpPr>
          <p:nvPr>
            <p:ph type="dt" sz="half" idx="10"/>
          </p:nvPr>
        </p:nvSpPr>
        <p:spPr/>
        <p:txBody>
          <a:bodyPr/>
          <a:lstStyle/>
          <a:p>
            <a:fld id="{C9293B4B-CDEE-4711-8866-755B64A469A3}" type="datetimeFigureOut">
              <a:rPr lang="es-ES" smtClean="0"/>
              <a:t>25/12/2024</a:t>
            </a:fld>
            <a:endParaRPr lang="es-ES"/>
          </a:p>
        </p:txBody>
      </p:sp>
      <p:sp>
        <p:nvSpPr>
          <p:cNvPr id="6" name="Marcador de pie de página 5">
            <a:extLst>
              <a:ext uri="{FF2B5EF4-FFF2-40B4-BE49-F238E27FC236}">
                <a16:creationId xmlns:a16="http://schemas.microsoft.com/office/drawing/2014/main" id="{A8136A02-FE6A-4754-3F97-24C486D71C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FF12E3-BCD4-F470-E138-1A8C2F108DFE}"/>
              </a:ext>
            </a:extLst>
          </p:cNvPr>
          <p:cNvSpPr>
            <a:spLocks noGrp="1"/>
          </p:cNvSpPr>
          <p:nvPr>
            <p:ph type="sldNum" sz="quarter" idx="12"/>
          </p:nvPr>
        </p:nvSpPr>
        <p:spPr/>
        <p:txBody>
          <a:bodyPr/>
          <a:lstStyle/>
          <a:p>
            <a:fld id="{A91DC328-5A63-472B-82A6-1F11EB12130A}" type="slidenum">
              <a:rPr lang="es-ES" smtClean="0"/>
              <a:t>‹Nº›</a:t>
            </a:fld>
            <a:endParaRPr lang="es-ES"/>
          </a:p>
        </p:txBody>
      </p:sp>
    </p:spTree>
    <p:extLst>
      <p:ext uri="{BB962C8B-B14F-4D97-AF65-F5344CB8AC3E}">
        <p14:creationId xmlns:p14="http://schemas.microsoft.com/office/powerpoint/2010/main" val="393766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4F6CBD-04D4-2CCC-6CF4-222BC046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FF18F2-D214-4868-AD65-15EF8E8CAC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F92B31-6505-E7CE-D047-E46886CB9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293B4B-CDEE-4711-8866-755B64A469A3}" type="datetimeFigureOut">
              <a:rPr lang="es-ES" smtClean="0"/>
              <a:t>25/12/2024</a:t>
            </a:fld>
            <a:endParaRPr lang="es-ES"/>
          </a:p>
        </p:txBody>
      </p:sp>
      <p:sp>
        <p:nvSpPr>
          <p:cNvPr id="5" name="Marcador de pie de página 4">
            <a:extLst>
              <a:ext uri="{FF2B5EF4-FFF2-40B4-BE49-F238E27FC236}">
                <a16:creationId xmlns:a16="http://schemas.microsoft.com/office/drawing/2014/main" id="{60744722-0BF0-5D7B-6CEF-72F124E42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B55AF9F-E208-C0DB-3AFA-3C288A61B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91DC328-5A63-472B-82A6-1F11EB12130A}" type="slidenum">
              <a:rPr lang="es-ES" smtClean="0"/>
              <a:t>‹Nº›</a:t>
            </a:fld>
            <a:endParaRPr lang="es-ES"/>
          </a:p>
        </p:txBody>
      </p:sp>
    </p:spTree>
    <p:extLst>
      <p:ext uri="{BB962C8B-B14F-4D97-AF65-F5344CB8AC3E}">
        <p14:creationId xmlns:p14="http://schemas.microsoft.com/office/powerpoint/2010/main" val="1408933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7.png"/><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10" Type="http://schemas.openxmlformats.org/officeDocument/2006/relationships/image" Target="../media/image29.jpeg"/><Relationship Id="rId4" Type="http://schemas.openxmlformats.org/officeDocument/2006/relationships/image" Target="../media/image23.jpg"/><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8D894C0-D4CB-8A4D-7D22-15913ECF068F}"/>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61F0FC56-7C7F-39F1-B41E-80AB701115A6}"/>
              </a:ext>
            </a:extLst>
          </p:cNvPr>
          <p:cNvSpPr txBox="1"/>
          <p:nvPr/>
        </p:nvSpPr>
        <p:spPr>
          <a:xfrm>
            <a:off x="571499" y="0"/>
            <a:ext cx="5143501" cy="6153091"/>
          </a:xfrm>
          <a:prstGeom prst="rect">
            <a:avLst/>
          </a:prstGeom>
          <a:noFill/>
        </p:spPr>
        <p:txBody>
          <a:bodyPr wrap="square" rtlCol="0">
            <a:prstTxWarp prst="textInflateTop">
              <a:avLst>
                <a:gd name="adj" fmla="val 18638"/>
              </a:avLst>
            </a:prstTxWarp>
            <a:spAutoFit/>
            <a:scene3d>
              <a:camera prst="orthographicFront"/>
              <a:lightRig rig="twoPt" dir="t"/>
            </a:scene3d>
            <a:sp3d extrusionH="57150" contourW="31750" prstMaterial="dkEdge">
              <a:bevelT h="25400" prst="softRound"/>
              <a:contourClr>
                <a:srgbClr val="E5E0AD"/>
              </a:contourClr>
            </a:sp3d>
          </a:bodyPr>
          <a:lstStyle/>
          <a:p>
            <a:pPr algn="ctr"/>
            <a:r>
              <a:rPr lang="es-ES" sz="7200" b="1" spc="600" dirty="0">
                <a:ln w="22225">
                  <a:solidFill>
                    <a:srgbClr val="BB00FE"/>
                  </a:solidFill>
                  <a:prstDash val="solid"/>
                </a:ln>
                <a:solidFill>
                  <a:srgbClr val="5D4775"/>
                </a:solidFill>
                <a:effectLst/>
              </a:rPr>
              <a:t>DIOS AMA DE PURA GRACIA</a:t>
            </a:r>
          </a:p>
        </p:txBody>
      </p:sp>
      <p:sp>
        <p:nvSpPr>
          <p:cNvPr id="5" name="CuadroTexto 4">
            <a:extLst>
              <a:ext uri="{FF2B5EF4-FFF2-40B4-BE49-F238E27FC236}">
                <a16:creationId xmlns:a16="http://schemas.microsoft.com/office/drawing/2014/main" id="{752B7D81-1FE0-DD89-052C-62836C9ADC7A}"/>
              </a:ext>
            </a:extLst>
          </p:cNvPr>
          <p:cNvSpPr txBox="1"/>
          <p:nvPr/>
        </p:nvSpPr>
        <p:spPr>
          <a:xfrm>
            <a:off x="9810750" y="85725"/>
            <a:ext cx="2276475" cy="584775"/>
          </a:xfrm>
          <a:prstGeom prst="rect">
            <a:avLst/>
          </a:prstGeom>
          <a:noFill/>
        </p:spPr>
        <p:txBody>
          <a:bodyPr wrap="square" rtlCol="0">
            <a:spAutoFit/>
          </a:bodyPr>
          <a:lstStyle/>
          <a:p>
            <a:pPr algn="r"/>
            <a:r>
              <a:rPr lang="es-ES" sz="1600" b="1" dirty="0">
                <a:solidFill>
                  <a:srgbClr val="E5E0AD"/>
                </a:solidFill>
                <a:effectLst>
                  <a:outerShdw blurRad="38100" dist="38100" dir="2700000" algn="tl">
                    <a:srgbClr val="000000">
                      <a:alpha val="43137"/>
                    </a:srgbClr>
                  </a:outerShdw>
                </a:effectLst>
              </a:rPr>
              <a:t>Lección 1 para el 4 de enero de 2025</a:t>
            </a:r>
          </a:p>
        </p:txBody>
      </p:sp>
    </p:spTree>
    <p:extLst>
      <p:ext uri="{BB962C8B-B14F-4D97-AF65-F5344CB8AC3E}">
        <p14:creationId xmlns:p14="http://schemas.microsoft.com/office/powerpoint/2010/main" val="310587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C3B416-24FB-8900-1D19-62E62EAC6827}"/>
            </a:ext>
          </a:extLst>
        </p:cNvPr>
        <p:cNvGrpSpPr/>
        <p:nvPr/>
      </p:nvGrpSpPr>
      <p:grpSpPr>
        <a:xfrm>
          <a:off x="0" y="0"/>
          <a:ext cx="0" cy="0"/>
          <a:chOff x="0" y="0"/>
          <a:chExt cx="0" cy="0"/>
        </a:xfrm>
      </p:grpSpPr>
      <p:pic>
        <p:nvPicPr>
          <p:cNvPr id="4" name="Imagen 3" descr="Dibujo en blanco y negro&#10;&#10;Descripción generada automáticamente con confianza baja">
            <a:extLst>
              <a:ext uri="{FF2B5EF4-FFF2-40B4-BE49-F238E27FC236}">
                <a16:creationId xmlns:a16="http://schemas.microsoft.com/office/drawing/2014/main" id="{852F88B1-6A3B-32DF-9C83-A7501E498EB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DE1DA9F5-99BF-0298-5347-AFAD0777F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99B3DF3-0B82-2F04-B941-4F9092B36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2D70810-D378-7330-43D3-4ADF41D542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BD56A5AF-31C0-F0CB-1F7B-92878AB680B0}"/>
              </a:ext>
            </a:extLst>
          </p:cNvPr>
          <p:cNvSpPr txBox="1"/>
          <p:nvPr/>
        </p:nvSpPr>
        <p:spPr>
          <a:xfrm>
            <a:off x="-20" y="5293469"/>
            <a:ext cx="12192000" cy="800219"/>
          </a:xfrm>
          <a:prstGeom prst="rect">
            <a:avLst/>
          </a:prstGeom>
          <a:noFill/>
        </p:spPr>
        <p:txBody>
          <a:bodyPr wrap="square">
            <a:spAutoFit/>
            <a:scene3d>
              <a:camera prst="orthographicFront"/>
              <a:lightRig rig="freezing" dir="t"/>
            </a:scene3d>
            <a:sp3d extrusionH="57150" prstMaterial="softEdge">
              <a:bevelT w="25400" h="38100" prst="relaxedInset"/>
            </a:sp3d>
          </a:bodyPr>
          <a:lstStyle/>
          <a:p>
            <a:pPr algn="ctr"/>
            <a:r>
              <a:rPr lang="es-ES" sz="4600" b="1" dirty="0">
                <a:ln/>
                <a:solidFill>
                  <a:srgbClr val="6D0088"/>
                </a:solidFill>
              </a:rPr>
              <a:t>¿SE PUEDE RECHAZAR EL AMOR DE DIOS?</a:t>
            </a:r>
          </a:p>
        </p:txBody>
      </p:sp>
    </p:spTree>
    <p:extLst>
      <p:ext uri="{BB962C8B-B14F-4D97-AF65-F5344CB8AC3E}">
        <p14:creationId xmlns:p14="http://schemas.microsoft.com/office/powerpoint/2010/main" val="11828863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57FBD03F-A9E5-437C-0B3D-7A307F4981F6}"/>
              </a:ext>
            </a:extLst>
          </p:cNvPr>
          <p:cNvSpPr>
            <a:spLocks noGrp="1" noRot="1" noMove="1" noResize="1" noEditPoints="1" noAdjustHandles="1" noChangeArrowheads="1" noChangeShapeType="1"/>
          </p:cNvSpPr>
          <p:nvPr/>
        </p:nvSpPr>
        <p:spPr>
          <a:xfrm>
            <a:off x="0" y="0"/>
            <a:ext cx="12192000" cy="1082254"/>
          </a:xfrm>
          <a:prstGeom prst="rect">
            <a:avLst/>
          </a:prstGeom>
          <a:blipFill dpi="0"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85000" contrast="-41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658B755-071F-6967-1889-8AF80F4F4C11}"/>
              </a:ext>
            </a:extLst>
          </p:cNvPr>
          <p:cNvSpPr txBox="1"/>
          <p:nvPr/>
        </p:nvSpPr>
        <p:spPr>
          <a:xfrm>
            <a:off x="1" y="0"/>
            <a:ext cx="8664848" cy="769441"/>
          </a:xfrm>
          <a:prstGeom prst="rect">
            <a:avLst/>
          </a:prstGeom>
          <a:noFill/>
        </p:spPr>
        <p:txBody>
          <a:bodyPr wrap="square">
            <a:spAutoFit/>
          </a:bodyPr>
          <a:lstStyle/>
          <a:p>
            <a:pPr algn="ctr"/>
            <a:r>
              <a:rPr lang="es-ES" sz="4400" b="1" spc="300" dirty="0">
                <a:ln w="12700" cmpd="sng">
                  <a:solidFill>
                    <a:schemeClr val="bg2"/>
                  </a:solidFill>
                  <a:prstDash val="solid"/>
                </a:ln>
                <a:gradFill>
                  <a:gsLst>
                    <a:gs pos="0">
                      <a:schemeClr val="bg2"/>
                    </a:gs>
                    <a:gs pos="4000">
                      <a:schemeClr val="bg2">
                        <a:lumMod val="60000"/>
                        <a:lumOff val="40000"/>
                      </a:schemeClr>
                    </a:gs>
                    <a:gs pos="87000">
                      <a:schemeClr val="bg2">
                        <a:lumMod val="20000"/>
                        <a:lumOff val="80000"/>
                      </a:schemeClr>
                    </a:gs>
                  </a:gsLst>
                  <a:lin ang="5400000"/>
                </a:gradFill>
                <a:effectLst>
                  <a:outerShdw blurRad="38100" dist="38100" dir="2700000" algn="tl">
                    <a:schemeClr val="accent2">
                      <a:lumMod val="50000"/>
                    </a:schemeClr>
                  </a:outerShdw>
                </a:effectLst>
              </a:rPr>
              <a:t>NUESTRA ELECCIÓN</a:t>
            </a:r>
          </a:p>
        </p:txBody>
      </p:sp>
      <p:sp>
        <p:nvSpPr>
          <p:cNvPr id="4" name="CuadroTexto 3">
            <a:extLst>
              <a:ext uri="{FF2B5EF4-FFF2-40B4-BE49-F238E27FC236}">
                <a16:creationId xmlns:a16="http://schemas.microsoft.com/office/drawing/2014/main" id="{55422937-7CAD-D2E5-D6C0-6B9A09F231D0}"/>
              </a:ext>
            </a:extLst>
          </p:cNvPr>
          <p:cNvSpPr txBox="1"/>
          <p:nvPr/>
        </p:nvSpPr>
        <p:spPr>
          <a:xfrm>
            <a:off x="285749" y="649857"/>
            <a:ext cx="8067675" cy="369332"/>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“Porque muchos son llamados, y pocos escogidos”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(Mateo 22:14)</a:t>
            </a:r>
          </a:p>
        </p:txBody>
      </p:sp>
      <p:sp>
        <p:nvSpPr>
          <p:cNvPr id="5" name="CuadroTexto 4">
            <a:extLst>
              <a:ext uri="{FF2B5EF4-FFF2-40B4-BE49-F238E27FC236}">
                <a16:creationId xmlns:a16="http://schemas.microsoft.com/office/drawing/2014/main" id="{221ED62E-4CFE-E3B9-004F-2AFD3251B4AE}"/>
              </a:ext>
            </a:extLst>
          </p:cNvPr>
          <p:cNvSpPr txBox="1"/>
          <p:nvPr/>
        </p:nvSpPr>
        <p:spPr>
          <a:xfrm>
            <a:off x="2876671" y="1212974"/>
            <a:ext cx="5476753" cy="1631216"/>
          </a:xfrm>
          <a:prstGeom prst="rect">
            <a:avLst/>
          </a:prstGeom>
          <a:noFill/>
        </p:spPr>
        <p:txBody>
          <a:bodyPr wrap="square" rtlCol="0">
            <a:spAutoFit/>
          </a:bodyPr>
          <a:lstStyle/>
          <a:p>
            <a:pPr>
              <a:spcBef>
                <a:spcPts val="600"/>
              </a:spcBef>
            </a:pPr>
            <a:r>
              <a:rPr lang="es-ES" sz="2000" b="1" dirty="0"/>
              <a:t>Un rey prepara la boda de su hijo, pero los invitados rechazan la invitación. Otros son llamados y aceptan, pero aún entre estos hay quien no se somete al protocolo, y es expulsado (Mt. 22:1-13).</a:t>
            </a:r>
          </a:p>
        </p:txBody>
      </p:sp>
      <p:pic>
        <p:nvPicPr>
          <p:cNvPr id="6" name="Imagen 5" descr="Grupo de personas en medio de cuarto&#10;&#10;Descripción generada automáticamente con confianza media">
            <a:extLst>
              <a:ext uri="{FF2B5EF4-FFF2-40B4-BE49-F238E27FC236}">
                <a16:creationId xmlns:a16="http://schemas.microsoft.com/office/drawing/2014/main" id="{696B0E70-CCAE-7DED-3FE0-457533033E4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5775" y="1252731"/>
            <a:ext cx="2643505" cy="3478296"/>
          </a:xfrm>
          <a:prstGeom prst="snip2DiagRect">
            <a:avLst/>
          </a:prstGeom>
          <a:solidFill>
            <a:srgbClr val="FFFFFF">
              <a:shade val="85000"/>
            </a:srgbClr>
          </a:solidFill>
          <a:ln w="88900" cap="sq">
            <a:solidFill>
              <a:schemeClr val="accent3">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en frente de una ventana&#10;&#10;Descripción generada automáticamente con confianza media">
            <a:extLst>
              <a:ext uri="{FF2B5EF4-FFF2-40B4-BE49-F238E27FC236}">
                <a16:creationId xmlns:a16="http://schemas.microsoft.com/office/drawing/2014/main" id="{82A97D16-BF36-C34F-EBF0-5E4F225634B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664849" y="127095"/>
            <a:ext cx="3381376" cy="2397444"/>
          </a:xfrm>
          <a:prstGeom prst="snip2DiagRect">
            <a:avLst>
              <a:gd name="adj1" fmla="val 15339"/>
              <a:gd name="adj2" fmla="val 0"/>
            </a:avLst>
          </a:prstGeom>
          <a:solidFill>
            <a:srgbClr val="FFFFFF">
              <a:shade val="85000"/>
            </a:srgbClr>
          </a:solidFill>
          <a:ln w="88900" cap="sq">
            <a:solidFill>
              <a:schemeClr val="accent3">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mujer, parado, hombre, vestido&#10;&#10;Descripción generada automáticamente">
            <a:extLst>
              <a:ext uri="{FF2B5EF4-FFF2-40B4-BE49-F238E27FC236}">
                <a16:creationId xmlns:a16="http://schemas.microsoft.com/office/drawing/2014/main" id="{F5A1FDE0-D879-CD3A-AA68-154E4CFC180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9402417" y="2695016"/>
            <a:ext cx="2663687" cy="4035889"/>
          </a:xfrm>
          <a:prstGeom prst="snip2DiagRect">
            <a:avLst>
              <a:gd name="adj1" fmla="val 14552"/>
              <a:gd name="adj2" fmla="val 16667"/>
            </a:avLst>
          </a:prstGeom>
          <a:solidFill>
            <a:srgbClr val="FFFFFF">
              <a:shade val="85000"/>
            </a:srgbClr>
          </a:solidFill>
          <a:ln w="88900" cap="sq">
            <a:solidFill>
              <a:schemeClr val="bg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DF2B7B15-4259-4245-82EA-60E2C54737A8}"/>
              </a:ext>
            </a:extLst>
          </p:cNvPr>
          <p:cNvSpPr txBox="1"/>
          <p:nvPr/>
        </p:nvSpPr>
        <p:spPr>
          <a:xfrm>
            <a:off x="2876671" y="2844190"/>
            <a:ext cx="6438658" cy="1631216"/>
          </a:xfrm>
          <a:prstGeom prst="rect">
            <a:avLst/>
          </a:prstGeom>
          <a:noFill/>
        </p:spPr>
        <p:txBody>
          <a:bodyPr wrap="square">
            <a:spAutoFit/>
          </a:bodyPr>
          <a:lstStyle/>
          <a:p>
            <a:pPr>
              <a:spcBef>
                <a:spcPts val="600"/>
              </a:spcBef>
            </a:pPr>
            <a:r>
              <a:rPr lang="es-ES" sz="2000" b="1" dirty="0"/>
              <a:t>La aplicación que hace Jesús de esta parábola ha hecho pensar a algunos que Dios escoge de antemano quién va a ser salvo y quién no (Mt. 22:14). Esto implicaría que Dios otorga su amor a unos, pero se lo niega a otros.</a:t>
            </a:r>
          </a:p>
        </p:txBody>
      </p:sp>
      <p:pic>
        <p:nvPicPr>
          <p:cNvPr id="16" name="Imagen 15" descr="Imagen que contiene agua, tabla, grande, hombre&#10;&#10;Descripción generada automáticamente">
            <a:extLst>
              <a:ext uri="{FF2B5EF4-FFF2-40B4-BE49-F238E27FC236}">
                <a16:creationId xmlns:a16="http://schemas.microsoft.com/office/drawing/2014/main" id="{20DB4525-A2FB-0A0A-90EB-A1787380372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45775" y="4997114"/>
            <a:ext cx="2511590" cy="1677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609C858-16D0-CD81-0433-671BEA354CB8}"/>
              </a:ext>
            </a:extLst>
          </p:cNvPr>
          <p:cNvSpPr txBox="1"/>
          <p:nvPr/>
        </p:nvSpPr>
        <p:spPr>
          <a:xfrm>
            <a:off x="2876368" y="5475680"/>
            <a:ext cx="6438960" cy="1323439"/>
          </a:xfrm>
          <a:prstGeom prst="rect">
            <a:avLst/>
          </a:prstGeom>
          <a:noFill/>
        </p:spPr>
        <p:txBody>
          <a:bodyPr wrap="square">
            <a:spAutoFit/>
          </a:bodyPr>
          <a:lstStyle/>
          <a:p>
            <a:pPr>
              <a:spcBef>
                <a:spcPts val="600"/>
              </a:spcBef>
            </a:pPr>
            <a:r>
              <a:rPr lang="es-ES" sz="2000" b="1" dirty="0"/>
              <a:t>Dios ha elegido a todos, porque nos ama a todos</a:t>
            </a:r>
            <a:br>
              <a:rPr lang="es-ES" sz="2000" b="1" dirty="0"/>
            </a:br>
            <a:r>
              <a:rPr lang="es-ES" sz="2000" b="1" dirty="0"/>
              <a:t>(</a:t>
            </a:r>
            <a:r>
              <a:rPr lang="es-ES" sz="2000" b="1" dirty="0" err="1"/>
              <a:t>Jn</a:t>
            </a:r>
            <a:r>
              <a:rPr lang="es-ES" sz="2000" b="1" dirty="0"/>
              <a:t>. 3:16). No es la elección de Dios, sino nuestra respuesta a su invitación, la que determina nuestro destino.</a:t>
            </a:r>
          </a:p>
        </p:txBody>
      </p:sp>
      <p:sp>
        <p:nvSpPr>
          <p:cNvPr id="11" name="CuadroTexto 10">
            <a:extLst>
              <a:ext uri="{FF2B5EF4-FFF2-40B4-BE49-F238E27FC236}">
                <a16:creationId xmlns:a16="http://schemas.microsoft.com/office/drawing/2014/main" id="{6A69D164-26C0-93BD-E8E9-854393889F58}"/>
              </a:ext>
            </a:extLst>
          </p:cNvPr>
          <p:cNvSpPr txBox="1"/>
          <p:nvPr/>
        </p:nvSpPr>
        <p:spPr>
          <a:xfrm>
            <a:off x="2876368" y="4475406"/>
            <a:ext cx="6438658" cy="1015663"/>
          </a:xfrm>
          <a:prstGeom prst="rect">
            <a:avLst/>
          </a:prstGeom>
          <a:noFill/>
        </p:spPr>
        <p:txBody>
          <a:bodyPr wrap="square">
            <a:spAutoFit/>
          </a:bodyPr>
          <a:lstStyle/>
          <a:p>
            <a:pPr>
              <a:spcBef>
                <a:spcPts val="600"/>
              </a:spcBef>
            </a:pPr>
            <a:r>
              <a:rPr lang="es-ES" sz="2000" b="1" dirty="0"/>
              <a:t>El texto original hace hincapié en la invitación y no en la elección: “Muchos son INVITADOS, y pocos ACEPTAN LA INVITACIÓN”.</a:t>
            </a:r>
          </a:p>
        </p:txBody>
      </p:sp>
    </p:spTree>
    <p:extLst>
      <p:ext uri="{BB962C8B-B14F-4D97-AF65-F5344CB8AC3E}">
        <p14:creationId xmlns:p14="http://schemas.microsoft.com/office/powerpoint/2010/main" val="427217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8" presetClass="entr" presetSubtype="9"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trips(upLeft)">
                                      <p:cBhvr>
                                        <p:cTn id="34" dur="500"/>
                                        <p:tgtEl>
                                          <p:spTgt spid="6"/>
                                        </p:tgtEl>
                                      </p:cBhvr>
                                    </p:animEffect>
                                  </p:childTnLst>
                                </p:cTn>
                              </p:par>
                              <p:par>
                                <p:cTn id="35" presetID="18" presetClass="entr" presetSubtype="3"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strips(upRight)">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3"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1+#ppt_w/2"/>
                                          </p:val>
                                        </p:tav>
                                        <p:tav tm="100000">
                                          <p:val>
                                            <p:strVal val="#ppt_x"/>
                                          </p:val>
                                        </p:tav>
                                      </p:tavLst>
                                    </p:anim>
                                    <p:anim calcmode="lin" valueType="num">
                                      <p:cBhvr additive="base">
                                        <p:cTn id="47" dur="500" fill="hold"/>
                                        <p:tgtEl>
                                          <p:spTgt spid="16"/>
                                        </p:tgtEl>
                                        <p:attrNameLst>
                                          <p:attrName>ppt_y</p:attrName>
                                        </p:attrNameLst>
                                      </p:cBhvr>
                                      <p:tavLst>
                                        <p:tav tm="0">
                                          <p:val>
                                            <p:strVal val="0-#ppt_h/2"/>
                                          </p:val>
                                        </p:tav>
                                        <p:tav tm="100000">
                                          <p:val>
                                            <p:strVal val="#ppt_y"/>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fltVal val="0"/>
                                          </p:val>
                                        </p:tav>
                                        <p:tav tm="100000">
                                          <p:val>
                                            <p:strVal val="#ppt_w"/>
                                          </p:val>
                                        </p:tav>
                                      </p:tavLst>
                                    </p:anim>
                                    <p:anim calcmode="lin" valueType="num">
                                      <p:cBhvr>
                                        <p:cTn id="62" dur="1000" fill="hold"/>
                                        <p:tgtEl>
                                          <p:spTgt spid="10"/>
                                        </p:tgtEl>
                                        <p:attrNameLst>
                                          <p:attrName>ppt_h</p:attrName>
                                        </p:attrNameLst>
                                      </p:cBhvr>
                                      <p:tavLst>
                                        <p:tav tm="0">
                                          <p:val>
                                            <p:fltVal val="0"/>
                                          </p:val>
                                        </p:tav>
                                        <p:tav tm="100000">
                                          <p:val>
                                            <p:strVal val="#ppt_h"/>
                                          </p:val>
                                        </p:tav>
                                      </p:tavLst>
                                    </p:anim>
                                    <p:anim calcmode="lin" valueType="num">
                                      <p:cBhvr>
                                        <p:cTn id="63" dur="1000" fill="hold"/>
                                        <p:tgtEl>
                                          <p:spTgt spid="10"/>
                                        </p:tgtEl>
                                        <p:attrNameLst>
                                          <p:attrName>style.rotation</p:attrName>
                                        </p:attrNameLst>
                                      </p:cBhvr>
                                      <p:tavLst>
                                        <p:tav tm="0">
                                          <p:val>
                                            <p:fltVal val="90"/>
                                          </p:val>
                                        </p:tav>
                                        <p:tav tm="100000">
                                          <p:val>
                                            <p:fltVal val="0"/>
                                          </p:val>
                                        </p:tav>
                                      </p:tavLst>
                                    </p:anim>
                                    <p:animEffect transition="in" filter="fade">
                                      <p:cBhvr>
                                        <p:cTn id="64" dur="1000"/>
                                        <p:tgtEl>
                                          <p:spTgt spid="10"/>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81FC8E0-1355-308A-F911-0BD520721A0A}"/>
              </a:ext>
            </a:extLst>
          </p:cNvPr>
          <p:cNvSpPr txBox="1"/>
          <p:nvPr/>
        </p:nvSpPr>
        <p:spPr>
          <a:xfrm>
            <a:off x="1784302" y="1094653"/>
            <a:ext cx="8623395" cy="4524315"/>
          </a:xfrm>
          <a:prstGeom prst="rect">
            <a:avLst/>
          </a:prstGeom>
          <a:noFill/>
        </p:spPr>
        <p:txBody>
          <a:bodyPr wrap="square">
            <a:spAutoFit/>
          </a:bodyPr>
          <a:lstStyle/>
          <a:p>
            <a:pPr>
              <a:spcBef>
                <a:spcPts val="600"/>
              </a:spcBef>
            </a:pPr>
            <a:r>
              <a:rPr lang="es-ES" sz="2400" b="1" dirty="0">
                <a:latin typeface="Constantia" panose="02030602050306030303" pitchFamily="18" charset="0"/>
              </a:rPr>
              <a:t>“El mundo había perdido su dechado de bondad y se había hundido en una apostasía y corrupción moral universal; y la vida de Jesús fue de esfuerzo dedicado y abnegado para retornar al hombre a su primer estado, infundiéndole el espíritu de divina benevolencia y amor desinteresado. Aunque estaba en el mundo, él no era del mundo. Le ocasionaba continuo dolor tener que entrar en contacto con la enemistad, la depravación e impureza que Satanás había introducido; pero su obra consistía en poner al hombre en armonía con el plan divino y volver a unir la tierra con el cielo; para él no había sacrificio demasiado grande para lograr su objetivo”</a:t>
            </a:r>
          </a:p>
        </p:txBody>
      </p:sp>
      <p:sp>
        <p:nvSpPr>
          <p:cNvPr id="4" name="CuadroTexto 3">
            <a:extLst>
              <a:ext uri="{FF2B5EF4-FFF2-40B4-BE49-F238E27FC236}">
                <a16:creationId xmlns:a16="http://schemas.microsoft.com/office/drawing/2014/main" id="{3DF4C226-F3D8-993F-7F39-C6F8354CFD91}"/>
              </a:ext>
            </a:extLst>
          </p:cNvPr>
          <p:cNvSpPr txBox="1"/>
          <p:nvPr/>
        </p:nvSpPr>
        <p:spPr>
          <a:xfrm>
            <a:off x="5774264" y="5796558"/>
            <a:ext cx="5012206" cy="338554"/>
          </a:xfrm>
          <a:prstGeom prst="rect">
            <a:avLst/>
          </a:prstGeom>
          <a:noFill/>
        </p:spPr>
        <p:txBody>
          <a:bodyPr wrap="none" rtlCol="0">
            <a:spAutoFit/>
          </a:bodyPr>
          <a:lstStyle/>
          <a:p>
            <a:pPr algn="r"/>
            <a:r>
              <a:rPr lang="es-ES" sz="1600" b="1" dirty="0"/>
              <a:t>E. G. W. (Testimonios para la iglesia, tomo 5, pg. 398)</a:t>
            </a:r>
          </a:p>
        </p:txBody>
      </p:sp>
    </p:spTree>
    <p:extLst>
      <p:ext uri="{BB962C8B-B14F-4D97-AF65-F5344CB8AC3E}">
        <p14:creationId xmlns:p14="http://schemas.microsoft.com/office/powerpoint/2010/main" val="161832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1533F3-6D4B-BA95-425A-4D7C99AC690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333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F31B8E64-C08E-E7F8-B34B-BC0AAA513241}"/>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12" name="Freeform: Shape 11">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flipH="1">
            <a:off x="2475979" y="3088281"/>
            <a:ext cx="6857455" cy="680894"/>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flipH="1">
            <a:off x="2475982" y="3088280"/>
            <a:ext cx="6857455" cy="68089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uadroTexto 1">
            <a:extLst>
              <a:ext uri="{FF2B5EF4-FFF2-40B4-BE49-F238E27FC236}">
                <a16:creationId xmlns:a16="http://schemas.microsoft.com/office/drawing/2014/main" id="{C93D2C84-A91F-83E1-94AC-FA8C3A27EBB9}"/>
              </a:ext>
            </a:extLst>
          </p:cNvPr>
          <p:cNvSpPr txBox="1"/>
          <p:nvPr/>
        </p:nvSpPr>
        <p:spPr>
          <a:xfrm>
            <a:off x="248749" y="743377"/>
            <a:ext cx="5062978" cy="53707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“Yo sanaré su rebelión, los amaré de pura gracia; porque mi furor se apartó de ellos”</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4000" b="1" i="0" u="none" strike="noStrike" kern="1200" cap="none" spc="0" normalizeH="0" baseline="0" noProof="0"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Oseas 14:4</a:t>
            </a:r>
          </a:p>
        </p:txBody>
      </p:sp>
    </p:spTree>
    <p:extLst>
      <p:ext uri="{BB962C8B-B14F-4D97-AF65-F5344CB8AC3E}">
        <p14:creationId xmlns:p14="http://schemas.microsoft.com/office/powerpoint/2010/main" val="43568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4BF75E1-6CC9-9ED2-FF33-057D3FE18F57}"/>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895B2B5A-540E-E3C6-C020-95DAF984158F}"/>
              </a:ext>
            </a:extLst>
          </p:cNvPr>
          <p:cNvGraphicFramePr/>
          <p:nvPr>
            <p:extLst>
              <p:ext uri="{D42A27DB-BD31-4B8C-83A1-F6EECF244321}">
                <p14:modId xmlns:p14="http://schemas.microsoft.com/office/powerpoint/2010/main" val="1892766071"/>
              </p:ext>
            </p:extLst>
          </p:nvPr>
        </p:nvGraphicFramePr>
        <p:xfrm>
          <a:off x="180975" y="123825"/>
          <a:ext cx="6924675" cy="6648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B2E9CB97-DDB7-1A53-4266-01D4F9F777D6}"/>
              </a:ext>
            </a:extLst>
          </p:cNvPr>
          <p:cNvSpPr txBox="1"/>
          <p:nvPr/>
        </p:nvSpPr>
        <p:spPr>
          <a:xfrm>
            <a:off x="7486650" y="955953"/>
            <a:ext cx="4705350"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01AAB"/>
                </a:solidFill>
              </a:rPr>
              <a:t>¿Se puede medir el amor de Dios?</a:t>
            </a:r>
          </a:p>
          <a:p>
            <a:pPr lvl="1">
              <a:spcBef>
                <a:spcPts val="600"/>
              </a:spcBef>
            </a:pPr>
            <a:r>
              <a:rPr lang="es-ES" sz="2000" b="1" dirty="0"/>
              <a:t>Más allá de lo esperable.</a:t>
            </a:r>
          </a:p>
          <a:p>
            <a:pPr lvl="1">
              <a:spcBef>
                <a:spcPts val="600"/>
              </a:spcBef>
            </a:pPr>
            <a:r>
              <a:rPr lang="es-ES" sz="2000" b="1" dirty="0"/>
              <a:t>Una entrega completa.</a:t>
            </a:r>
          </a:p>
          <a:p>
            <a:pPr>
              <a:spcBef>
                <a:spcPts val="1800"/>
              </a:spcBef>
            </a:pPr>
            <a:r>
              <a:rPr lang="es-ES" sz="2000" b="1" dirty="0">
                <a:solidFill>
                  <a:srgbClr val="187918"/>
                </a:solidFill>
              </a:rPr>
              <a:t>¿Necesita Dios mostrar y recibir amor?</a:t>
            </a:r>
          </a:p>
          <a:p>
            <a:pPr lvl="1">
              <a:spcBef>
                <a:spcPts val="600"/>
              </a:spcBef>
            </a:pPr>
            <a:r>
              <a:rPr lang="es-ES" sz="2000" b="1" dirty="0"/>
              <a:t>Amor de pura gracia.</a:t>
            </a:r>
          </a:p>
          <a:p>
            <a:pPr lvl="1">
              <a:spcBef>
                <a:spcPts val="600"/>
              </a:spcBef>
            </a:pPr>
            <a:r>
              <a:rPr lang="es-ES" sz="2000" b="1" dirty="0"/>
              <a:t>Amar sin esperar respuesta.</a:t>
            </a:r>
          </a:p>
          <a:p>
            <a:pPr>
              <a:spcBef>
                <a:spcPts val="1800"/>
              </a:spcBef>
            </a:pPr>
            <a:r>
              <a:rPr lang="es-ES" sz="2000" b="1" dirty="0">
                <a:solidFill>
                  <a:srgbClr val="6D0088"/>
                </a:solidFill>
              </a:rPr>
              <a:t>¿Se puede rechazar el amor de Dios?</a:t>
            </a:r>
          </a:p>
          <a:p>
            <a:pPr lvl="1">
              <a:spcBef>
                <a:spcPts val="600"/>
              </a:spcBef>
            </a:pPr>
            <a:r>
              <a:rPr lang="es-ES" sz="2000" b="1" dirty="0"/>
              <a:t>Nuestra elección.</a:t>
            </a:r>
          </a:p>
        </p:txBody>
      </p:sp>
      <p:sp>
        <p:nvSpPr>
          <p:cNvPr id="5" name="CuadroTexto 4">
            <a:extLst>
              <a:ext uri="{FF2B5EF4-FFF2-40B4-BE49-F238E27FC236}">
                <a16:creationId xmlns:a16="http://schemas.microsoft.com/office/drawing/2014/main" id="{B55FF584-3EED-8A11-3B4B-E8ADF338CA84}"/>
              </a:ext>
            </a:extLst>
          </p:cNvPr>
          <p:cNvSpPr txBox="1"/>
          <p:nvPr/>
        </p:nvSpPr>
        <p:spPr>
          <a:xfrm>
            <a:off x="7486650" y="248067"/>
            <a:ext cx="470535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esta lección, analizaremos estas tres preguntas:</a:t>
            </a:r>
          </a:p>
        </p:txBody>
      </p:sp>
      <p:pic>
        <p:nvPicPr>
          <p:cNvPr id="7" name="Imagen 6" descr="Una manzana roja en la mano&#10;&#10;Descripción generada automáticamente">
            <a:extLst>
              <a:ext uri="{FF2B5EF4-FFF2-40B4-BE49-F238E27FC236}">
                <a16:creationId xmlns:a16="http://schemas.microsoft.com/office/drawing/2014/main" id="{FCA1ED09-A06A-2AD3-9196-214AA8B3C78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391400" y="4476248"/>
            <a:ext cx="4533900" cy="2210301"/>
          </a:xfrm>
          <a:prstGeom prst="roundRect">
            <a:avLst>
              <a:gd name="adj" fmla="val 4167"/>
            </a:avLst>
          </a:prstGeom>
          <a:solidFill>
            <a:srgbClr val="FFFFFF"/>
          </a:solidFill>
          <a:ln w="76200" cap="sq">
            <a:solidFill>
              <a:srgbClr val="C00000"/>
            </a:solidFill>
            <a:miter lim="800000"/>
          </a:ln>
          <a:effectLst/>
          <a:scene3d>
            <a:camera prst="orthographicFront"/>
            <a:lightRig rig="threePt" dir="t">
              <a:rot lat="0" lon="0" rev="2700000"/>
            </a:lightRig>
          </a:scene3d>
          <a:sp3d>
            <a:bevelT h="38100"/>
            <a:contourClr>
              <a:srgbClr val="C0C0C0"/>
            </a:contourClr>
          </a:sp3d>
        </p:spPr>
      </p:pic>
      <p:pic>
        <p:nvPicPr>
          <p:cNvPr id="8" name="Imagen 7" descr="Forma, Círculo&#10;&#10;Descripción generada automáticamente">
            <a:extLst>
              <a:ext uri="{FF2B5EF4-FFF2-40B4-BE49-F238E27FC236}">
                <a16:creationId xmlns:a16="http://schemas.microsoft.com/office/drawing/2014/main" id="{654C2074-76EB-982A-7279-5521DC248089}"/>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264951" y="2391647"/>
            <a:ext cx="211651" cy="212005"/>
          </a:xfrm>
          <a:prstGeom prst="rect">
            <a:avLst/>
          </a:prstGeom>
          <a:effectLst>
            <a:outerShdw blurRad="50800" dist="38100" dir="8100000" algn="tr" rotWithShape="0">
              <a:prstClr val="black">
                <a:alpha val="40000"/>
              </a:prstClr>
            </a:outerShdw>
          </a:effectLst>
        </p:spPr>
      </p:pic>
      <p:pic>
        <p:nvPicPr>
          <p:cNvPr id="10" name="Imagen 9" descr="Forma, Círculo&#10;&#10;Descripción generada automáticamente">
            <a:extLst>
              <a:ext uri="{FF2B5EF4-FFF2-40B4-BE49-F238E27FC236}">
                <a16:creationId xmlns:a16="http://schemas.microsoft.com/office/drawing/2014/main" id="{60CC2146-3FD0-F498-364C-ABD6D6A3CDE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264951" y="1095410"/>
            <a:ext cx="211651" cy="212005"/>
          </a:xfrm>
          <a:prstGeom prst="rect">
            <a:avLst/>
          </a:prstGeom>
          <a:effectLst>
            <a:outerShdw blurRad="50800" dist="38100" dir="8100000" algn="tr" rotWithShape="0">
              <a:prstClr val="black">
                <a:alpha val="40000"/>
              </a:prstClr>
            </a:outerShdw>
          </a:effectLst>
        </p:spPr>
      </p:pic>
      <p:pic>
        <p:nvPicPr>
          <p:cNvPr id="11" name="Imagen 10" descr="Una bola blanca en fondo negro&#10;&#10;Descripción generada automáticamente con confianza baja">
            <a:extLst>
              <a:ext uri="{FF2B5EF4-FFF2-40B4-BE49-F238E27FC236}">
                <a16:creationId xmlns:a16="http://schemas.microsoft.com/office/drawing/2014/main" id="{3AC51010-1FD1-A5D7-C712-09BC55EA990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264951" y="3677846"/>
            <a:ext cx="211651" cy="212005"/>
          </a:xfrm>
          <a:prstGeom prst="rect">
            <a:avLst/>
          </a:prstGeom>
          <a:effectLst>
            <a:outerShdw blurRad="50800" dist="38100" dir="8100000" algn="tr" rotWithShape="0">
              <a:prstClr val="black">
                <a:alpha val="40000"/>
              </a:prstClr>
            </a:outerShdw>
          </a:effectLst>
        </p:spPr>
      </p:pic>
      <p:sp>
        <p:nvSpPr>
          <p:cNvPr id="12" name="Estrella: 7 puntas 11">
            <a:extLst>
              <a:ext uri="{FF2B5EF4-FFF2-40B4-BE49-F238E27FC236}">
                <a16:creationId xmlns:a16="http://schemas.microsoft.com/office/drawing/2014/main" id="{97A84800-1E37-42D7-E7FE-79AFBB545BAF}"/>
              </a:ext>
            </a:extLst>
          </p:cNvPr>
          <p:cNvSpPr/>
          <p:nvPr/>
        </p:nvSpPr>
        <p:spPr>
          <a:xfrm>
            <a:off x="7721266" y="1446097"/>
            <a:ext cx="173255" cy="173255"/>
          </a:xfrm>
          <a:prstGeom prst="star7">
            <a:avLst/>
          </a:prstGeom>
          <a:solidFill>
            <a:srgbClr val="001AAB"/>
          </a:solidFill>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sp>
        <p:nvSpPr>
          <p:cNvPr id="13" name="Estrella: 7 puntas 12">
            <a:extLst>
              <a:ext uri="{FF2B5EF4-FFF2-40B4-BE49-F238E27FC236}">
                <a16:creationId xmlns:a16="http://schemas.microsoft.com/office/drawing/2014/main" id="{7F9772E1-1DAC-A6B1-C44D-5008DF1E5348}"/>
              </a:ext>
            </a:extLst>
          </p:cNvPr>
          <p:cNvSpPr/>
          <p:nvPr/>
        </p:nvSpPr>
        <p:spPr>
          <a:xfrm>
            <a:off x="7719861" y="1827940"/>
            <a:ext cx="173255" cy="173255"/>
          </a:xfrm>
          <a:prstGeom prst="star7">
            <a:avLst/>
          </a:prstGeom>
          <a:solidFill>
            <a:srgbClr val="001AAB"/>
          </a:solidFill>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sp>
        <p:nvSpPr>
          <p:cNvPr id="14" name="Estrella: 7 puntas 13">
            <a:extLst>
              <a:ext uri="{FF2B5EF4-FFF2-40B4-BE49-F238E27FC236}">
                <a16:creationId xmlns:a16="http://schemas.microsoft.com/office/drawing/2014/main" id="{EB65322D-A1A4-39F3-9CFF-E3287ED0866E}"/>
              </a:ext>
            </a:extLst>
          </p:cNvPr>
          <p:cNvSpPr/>
          <p:nvPr/>
        </p:nvSpPr>
        <p:spPr>
          <a:xfrm>
            <a:off x="7719862" y="2750949"/>
            <a:ext cx="173255" cy="173255"/>
          </a:xfrm>
          <a:prstGeom prst="star7">
            <a:avLst/>
          </a:prstGeom>
          <a:solidFill>
            <a:srgbClr val="187918"/>
          </a:solidFill>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sp>
        <p:nvSpPr>
          <p:cNvPr id="15" name="Estrella: 7 puntas 14">
            <a:extLst>
              <a:ext uri="{FF2B5EF4-FFF2-40B4-BE49-F238E27FC236}">
                <a16:creationId xmlns:a16="http://schemas.microsoft.com/office/drawing/2014/main" id="{22D4C24E-8C02-B40A-86B2-1A896302503B}"/>
              </a:ext>
            </a:extLst>
          </p:cNvPr>
          <p:cNvSpPr/>
          <p:nvPr/>
        </p:nvSpPr>
        <p:spPr>
          <a:xfrm>
            <a:off x="7721266" y="3135731"/>
            <a:ext cx="173255" cy="173255"/>
          </a:xfrm>
          <a:prstGeom prst="star7">
            <a:avLst/>
          </a:prstGeom>
          <a:solidFill>
            <a:srgbClr val="187918"/>
          </a:solidFill>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sp>
        <p:nvSpPr>
          <p:cNvPr id="16" name="Estrella: 7 puntas 15">
            <a:extLst>
              <a:ext uri="{FF2B5EF4-FFF2-40B4-BE49-F238E27FC236}">
                <a16:creationId xmlns:a16="http://schemas.microsoft.com/office/drawing/2014/main" id="{71CC22BC-3FEB-3691-831B-5492C4CBA0E7}"/>
              </a:ext>
            </a:extLst>
          </p:cNvPr>
          <p:cNvSpPr/>
          <p:nvPr/>
        </p:nvSpPr>
        <p:spPr>
          <a:xfrm>
            <a:off x="7721266" y="4038158"/>
            <a:ext cx="173255" cy="173255"/>
          </a:xfrm>
          <a:prstGeom prst="star7">
            <a:avLst/>
          </a:prstGeom>
          <a:solidFill>
            <a:srgbClr val="6D0088"/>
          </a:solidFill>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55473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graphicEl>
                                              <a:dgm id="{034373B3-4ACF-4ADA-AE67-F982C84BF558}"/>
                                            </p:graphicEl>
                                          </p:spTgt>
                                        </p:tgtEl>
                                        <p:attrNameLst>
                                          <p:attrName>style.visibility</p:attrName>
                                        </p:attrNameLst>
                                      </p:cBhvr>
                                      <p:to>
                                        <p:strVal val="visible"/>
                                      </p:to>
                                    </p:set>
                                    <p:anim calcmode="lin" valueType="num">
                                      <p:cBhvr>
                                        <p:cTn id="14" dur="500" fill="hold"/>
                                        <p:tgtEl>
                                          <p:spTgt spid="2">
                                            <p:graphicEl>
                                              <a:dgm id="{034373B3-4ACF-4ADA-AE67-F982C84BF558}"/>
                                            </p:graphicEl>
                                          </p:spTgt>
                                        </p:tgtEl>
                                        <p:attrNameLst>
                                          <p:attrName>ppt_w</p:attrName>
                                        </p:attrNameLst>
                                      </p:cBhvr>
                                      <p:tavLst>
                                        <p:tav tm="0">
                                          <p:val>
                                            <p:fltVal val="0"/>
                                          </p:val>
                                        </p:tav>
                                        <p:tav tm="100000">
                                          <p:val>
                                            <p:strVal val="#ppt_w"/>
                                          </p:val>
                                        </p:tav>
                                      </p:tavLst>
                                    </p:anim>
                                    <p:anim calcmode="lin" valueType="num">
                                      <p:cBhvr>
                                        <p:cTn id="15" dur="500" fill="hold"/>
                                        <p:tgtEl>
                                          <p:spTgt spid="2">
                                            <p:graphicEl>
                                              <a:dgm id="{034373B3-4ACF-4ADA-AE67-F982C84BF558}"/>
                                            </p:graphicEl>
                                          </p:spTgt>
                                        </p:tgtEl>
                                        <p:attrNameLst>
                                          <p:attrName>ppt_h</p:attrName>
                                        </p:attrNameLst>
                                      </p:cBhvr>
                                      <p:tavLst>
                                        <p:tav tm="0">
                                          <p:val>
                                            <p:fltVal val="0"/>
                                          </p:val>
                                        </p:tav>
                                        <p:tav tm="100000">
                                          <p:val>
                                            <p:strVal val="#ppt_h"/>
                                          </p:val>
                                        </p:tav>
                                      </p:tavLst>
                                    </p:anim>
                                    <p:animEffect transition="in" filter="fade">
                                      <p:cBhvr>
                                        <p:cTn id="16" dur="500"/>
                                        <p:tgtEl>
                                          <p:spTgt spid="2">
                                            <p:graphicEl>
                                              <a:dgm id="{034373B3-4ACF-4ADA-AE67-F982C84BF558}"/>
                                            </p:graphic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graphicEl>
                                              <a:dgm id="{CA005429-A341-4252-A211-4DBFBDDE36B1}"/>
                                            </p:graphicEl>
                                          </p:spTgt>
                                        </p:tgtEl>
                                        <p:attrNameLst>
                                          <p:attrName>style.visibility</p:attrName>
                                        </p:attrNameLst>
                                      </p:cBhvr>
                                      <p:to>
                                        <p:strVal val="visible"/>
                                      </p:to>
                                    </p:set>
                                    <p:animEffect transition="in" filter="wipe(left)">
                                      <p:cBhvr>
                                        <p:cTn id="20" dur="500"/>
                                        <p:tgtEl>
                                          <p:spTgt spid="2">
                                            <p:graphicEl>
                                              <a:dgm id="{CA005429-A341-4252-A211-4DBFBDDE36B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BE7497B5-1B74-461D-9264-16FAA8E3B729}"/>
                                            </p:graphicEl>
                                          </p:spTgt>
                                        </p:tgtEl>
                                        <p:attrNameLst>
                                          <p:attrName>style.visibility</p:attrName>
                                        </p:attrNameLst>
                                      </p:cBhvr>
                                      <p:to>
                                        <p:strVal val="visible"/>
                                      </p:to>
                                    </p:set>
                                    <p:anim calcmode="lin" valueType="num">
                                      <p:cBhvr>
                                        <p:cTn id="25" dur="500" fill="hold"/>
                                        <p:tgtEl>
                                          <p:spTgt spid="2">
                                            <p:graphicEl>
                                              <a:dgm id="{BE7497B5-1B74-461D-9264-16FAA8E3B72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BE7497B5-1B74-461D-9264-16FAA8E3B72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BE7497B5-1B74-461D-9264-16FAA8E3B729}"/>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
                                            <p:graphicEl>
                                              <a:dgm id="{13D82ACA-5790-47BD-AE6D-FFF8611BFAE7}"/>
                                            </p:graphicEl>
                                          </p:spTgt>
                                        </p:tgtEl>
                                        <p:attrNameLst>
                                          <p:attrName>style.visibility</p:attrName>
                                        </p:attrNameLst>
                                      </p:cBhvr>
                                      <p:to>
                                        <p:strVal val="visible"/>
                                      </p:to>
                                    </p:set>
                                    <p:animEffect transition="in" filter="wipe(left)">
                                      <p:cBhvr>
                                        <p:cTn id="31" dur="500"/>
                                        <p:tgtEl>
                                          <p:spTgt spid="2">
                                            <p:graphicEl>
                                              <a:dgm id="{13D82ACA-5790-47BD-AE6D-FFF8611BFAE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62846669-EE2F-446C-B9A0-452FB15EB222}"/>
                                            </p:graphicEl>
                                          </p:spTgt>
                                        </p:tgtEl>
                                        <p:attrNameLst>
                                          <p:attrName>style.visibility</p:attrName>
                                        </p:attrNameLst>
                                      </p:cBhvr>
                                      <p:to>
                                        <p:strVal val="visible"/>
                                      </p:to>
                                    </p:set>
                                    <p:anim calcmode="lin" valueType="num">
                                      <p:cBhvr>
                                        <p:cTn id="36" dur="500" fill="hold"/>
                                        <p:tgtEl>
                                          <p:spTgt spid="2">
                                            <p:graphicEl>
                                              <a:dgm id="{62846669-EE2F-446C-B9A0-452FB15EB222}"/>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62846669-EE2F-446C-B9A0-452FB15EB222}"/>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62846669-EE2F-446C-B9A0-452FB15EB222}"/>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graphicEl>
                                              <a:dgm id="{A87E1F63-15E3-409C-B8F6-664E803664C8}"/>
                                            </p:graphicEl>
                                          </p:spTgt>
                                        </p:tgtEl>
                                        <p:attrNameLst>
                                          <p:attrName>style.visibility</p:attrName>
                                        </p:attrNameLst>
                                      </p:cBhvr>
                                      <p:to>
                                        <p:strVal val="visible"/>
                                      </p:to>
                                    </p:set>
                                    <p:animEffect transition="in" filter="wipe(left)">
                                      <p:cBhvr>
                                        <p:cTn id="42" dur="500"/>
                                        <p:tgtEl>
                                          <p:spTgt spid="2">
                                            <p:graphicEl>
                                              <a:dgm id="{A87E1F63-15E3-409C-B8F6-664E803664C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
                                            <p:graphicEl>
                                              <a:dgm id="{D698C32A-DFF6-4516-8754-45DFF062596E}"/>
                                            </p:graphicEl>
                                          </p:spTgt>
                                        </p:tgtEl>
                                        <p:attrNameLst>
                                          <p:attrName>style.visibility</p:attrName>
                                        </p:attrNameLst>
                                      </p:cBhvr>
                                      <p:to>
                                        <p:strVal val="visible"/>
                                      </p:to>
                                    </p:set>
                                    <p:anim calcmode="lin" valueType="num">
                                      <p:cBhvr>
                                        <p:cTn id="47" dur="500" fill="hold"/>
                                        <p:tgtEl>
                                          <p:spTgt spid="2">
                                            <p:graphicEl>
                                              <a:dgm id="{D698C32A-DFF6-4516-8754-45DFF062596E}"/>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D698C32A-DFF6-4516-8754-45DFF062596E}"/>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D698C32A-DFF6-4516-8754-45DFF062596E}"/>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
                                            <p:graphicEl>
                                              <a:dgm id="{8D46995C-1DB9-4BFA-B4CB-D6AF7C75DA16}"/>
                                            </p:graphicEl>
                                          </p:spTgt>
                                        </p:tgtEl>
                                        <p:attrNameLst>
                                          <p:attrName>style.visibility</p:attrName>
                                        </p:attrNameLst>
                                      </p:cBhvr>
                                      <p:to>
                                        <p:strVal val="visible"/>
                                      </p:to>
                                    </p:set>
                                    <p:animEffect transition="in" filter="wipe(left)">
                                      <p:cBhvr>
                                        <p:cTn id="53" dur="500"/>
                                        <p:tgtEl>
                                          <p:spTgt spid="2">
                                            <p:graphicEl>
                                              <a:dgm id="{8D46995C-1DB9-4BFA-B4CB-D6AF7C75DA16}"/>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
                                            <p:graphicEl>
                                              <a:dgm id="{A6D4AC33-EF16-4905-A417-C69AC239B98F}"/>
                                            </p:graphicEl>
                                          </p:spTgt>
                                        </p:tgtEl>
                                        <p:attrNameLst>
                                          <p:attrName>style.visibility</p:attrName>
                                        </p:attrNameLst>
                                      </p:cBhvr>
                                      <p:to>
                                        <p:strVal val="visible"/>
                                      </p:to>
                                    </p:set>
                                    <p:anim calcmode="lin" valueType="num">
                                      <p:cBhvr>
                                        <p:cTn id="58" dur="500" fill="hold"/>
                                        <p:tgtEl>
                                          <p:spTgt spid="2">
                                            <p:graphicEl>
                                              <a:dgm id="{A6D4AC33-EF16-4905-A417-C69AC239B98F}"/>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A6D4AC33-EF16-4905-A417-C69AC239B98F}"/>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A6D4AC33-EF16-4905-A417-C69AC239B98F}"/>
                                            </p:graphicEl>
                                          </p:spTgt>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graphicEl>
                                              <a:dgm id="{2878C62C-2408-4601-9B9F-DA42C302A213}"/>
                                            </p:graphicEl>
                                          </p:spTgt>
                                        </p:tgtEl>
                                        <p:attrNameLst>
                                          <p:attrName>style.visibility</p:attrName>
                                        </p:attrNameLst>
                                      </p:cBhvr>
                                      <p:to>
                                        <p:strVal val="visible"/>
                                      </p:to>
                                    </p:set>
                                    <p:animEffect transition="in" filter="wipe(left)">
                                      <p:cBhvr>
                                        <p:cTn id="64" dur="500"/>
                                        <p:tgtEl>
                                          <p:spTgt spid="2">
                                            <p:graphicEl>
                                              <a:dgm id="{2878C62C-2408-4601-9B9F-DA42C302A21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
                                            <p:graphicEl>
                                              <a:dgm id="{AAC2F4B5-6800-4D93-AF8D-D4A3CE82539A}"/>
                                            </p:graphicEl>
                                          </p:spTgt>
                                        </p:tgtEl>
                                        <p:attrNameLst>
                                          <p:attrName>style.visibility</p:attrName>
                                        </p:attrNameLst>
                                      </p:cBhvr>
                                      <p:to>
                                        <p:strVal val="visible"/>
                                      </p:to>
                                    </p:set>
                                    <p:anim calcmode="lin" valueType="num">
                                      <p:cBhvr>
                                        <p:cTn id="69" dur="500" fill="hold"/>
                                        <p:tgtEl>
                                          <p:spTgt spid="2">
                                            <p:graphicEl>
                                              <a:dgm id="{AAC2F4B5-6800-4D93-AF8D-D4A3CE82539A}"/>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AAC2F4B5-6800-4D93-AF8D-D4A3CE82539A}"/>
                                            </p:graphicEl>
                                          </p:spTgt>
                                        </p:tgtEl>
                                        <p:attrNameLst>
                                          <p:attrName>ppt_h</p:attrName>
                                        </p:attrNameLst>
                                      </p:cBhvr>
                                      <p:tavLst>
                                        <p:tav tm="0">
                                          <p:val>
                                            <p:fltVal val="0"/>
                                          </p:val>
                                        </p:tav>
                                        <p:tav tm="100000">
                                          <p:val>
                                            <p:strVal val="#ppt_h"/>
                                          </p:val>
                                        </p:tav>
                                      </p:tavLst>
                                    </p:anim>
                                    <p:animEffect transition="in" filter="fade">
                                      <p:cBhvr>
                                        <p:cTn id="71" dur="500"/>
                                        <p:tgtEl>
                                          <p:spTgt spid="2">
                                            <p:graphicEl>
                                              <a:dgm id="{AAC2F4B5-6800-4D93-AF8D-D4A3CE82539A}"/>
                                            </p:graphicEl>
                                          </p:spTgt>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
                                            <p:graphicEl>
                                              <a:dgm id="{B3BFDB5D-1B24-4A88-8E54-88C0491FA666}"/>
                                            </p:graphicEl>
                                          </p:spTgt>
                                        </p:tgtEl>
                                        <p:attrNameLst>
                                          <p:attrName>style.visibility</p:attrName>
                                        </p:attrNameLst>
                                      </p:cBhvr>
                                      <p:to>
                                        <p:strVal val="visible"/>
                                      </p:to>
                                    </p:set>
                                    <p:animEffect transition="in" filter="wipe(left)">
                                      <p:cBhvr>
                                        <p:cTn id="75" dur="500"/>
                                        <p:tgtEl>
                                          <p:spTgt spid="2">
                                            <p:graphicEl>
                                              <a:dgm id="{B3BFDB5D-1B24-4A88-8E54-88C0491FA666}"/>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
                                            <p:graphicEl>
                                              <a:dgm id="{CF620824-1893-4BAD-854C-68C3AA8F4B86}"/>
                                            </p:graphicEl>
                                          </p:spTgt>
                                        </p:tgtEl>
                                        <p:attrNameLst>
                                          <p:attrName>style.visibility</p:attrName>
                                        </p:attrNameLst>
                                      </p:cBhvr>
                                      <p:to>
                                        <p:strVal val="visible"/>
                                      </p:to>
                                    </p:set>
                                    <p:anim calcmode="lin" valueType="num">
                                      <p:cBhvr>
                                        <p:cTn id="80" dur="500" fill="hold"/>
                                        <p:tgtEl>
                                          <p:spTgt spid="2">
                                            <p:graphicEl>
                                              <a:dgm id="{CF620824-1893-4BAD-854C-68C3AA8F4B86}"/>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CF620824-1893-4BAD-854C-68C3AA8F4B86}"/>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CF620824-1893-4BAD-854C-68C3AA8F4B86}"/>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B897E389-FC8D-4E87-9CA8-0B3446CD0DBA}"/>
                                            </p:graphicEl>
                                          </p:spTgt>
                                        </p:tgtEl>
                                        <p:attrNameLst>
                                          <p:attrName>style.visibility</p:attrName>
                                        </p:attrNameLst>
                                      </p:cBhvr>
                                      <p:to>
                                        <p:strVal val="visible"/>
                                      </p:to>
                                    </p:set>
                                    <p:animEffect transition="in" filter="wipe(left)">
                                      <p:cBhvr>
                                        <p:cTn id="86" dur="500"/>
                                        <p:tgtEl>
                                          <p:spTgt spid="2">
                                            <p:graphicEl>
                                              <a:dgm id="{B897E389-FC8D-4E87-9CA8-0B3446CD0DBA}"/>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graphicEl>
                                              <a:dgm id="{C67F8DFE-369B-4177-9941-F721F1B9AC8A}"/>
                                            </p:graphicEl>
                                          </p:spTgt>
                                        </p:tgtEl>
                                        <p:attrNameLst>
                                          <p:attrName>style.visibility</p:attrName>
                                        </p:attrNameLst>
                                      </p:cBhvr>
                                      <p:to>
                                        <p:strVal val="visible"/>
                                      </p:to>
                                    </p:set>
                                    <p:anim calcmode="lin" valueType="num">
                                      <p:cBhvr>
                                        <p:cTn id="91" dur="500" fill="hold"/>
                                        <p:tgtEl>
                                          <p:spTgt spid="2">
                                            <p:graphicEl>
                                              <a:dgm id="{C67F8DFE-369B-4177-9941-F721F1B9AC8A}"/>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C67F8DFE-369B-4177-9941-F721F1B9AC8A}"/>
                                            </p:graphicEl>
                                          </p:spTgt>
                                        </p:tgtEl>
                                        <p:attrNameLst>
                                          <p:attrName>ppt_h</p:attrName>
                                        </p:attrNameLst>
                                      </p:cBhvr>
                                      <p:tavLst>
                                        <p:tav tm="0">
                                          <p:val>
                                            <p:fltVal val="0"/>
                                          </p:val>
                                        </p:tav>
                                        <p:tav tm="100000">
                                          <p:val>
                                            <p:strVal val="#ppt_h"/>
                                          </p:val>
                                        </p:tav>
                                      </p:tavLst>
                                    </p:anim>
                                    <p:animEffect transition="in" filter="fade">
                                      <p:cBhvr>
                                        <p:cTn id="93" dur="500"/>
                                        <p:tgtEl>
                                          <p:spTgt spid="2">
                                            <p:graphicEl>
                                              <a:dgm id="{C67F8DFE-369B-4177-9941-F721F1B9AC8A}"/>
                                            </p:graphicEl>
                                          </p:spTgt>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
                                            <p:graphicEl>
                                              <a:dgm id="{34D3F0B4-E4A7-40B4-AA15-9A980E4A4B37}"/>
                                            </p:graphicEl>
                                          </p:spTgt>
                                        </p:tgtEl>
                                        <p:attrNameLst>
                                          <p:attrName>style.visibility</p:attrName>
                                        </p:attrNameLst>
                                      </p:cBhvr>
                                      <p:to>
                                        <p:strVal val="visible"/>
                                      </p:to>
                                    </p:set>
                                    <p:animEffect transition="in" filter="wipe(left)">
                                      <p:cBhvr>
                                        <p:cTn id="97" dur="500"/>
                                        <p:tgtEl>
                                          <p:spTgt spid="2">
                                            <p:graphicEl>
                                              <a:dgm id="{34D3F0B4-E4A7-40B4-AA15-9A980E4A4B37}"/>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
                                            <p:graphicEl>
                                              <a:dgm id="{3141B051-EDEF-4357-8163-3F7629F846EE}"/>
                                            </p:graphicEl>
                                          </p:spTgt>
                                        </p:tgtEl>
                                        <p:attrNameLst>
                                          <p:attrName>style.visibility</p:attrName>
                                        </p:attrNameLst>
                                      </p:cBhvr>
                                      <p:to>
                                        <p:strVal val="visible"/>
                                      </p:to>
                                    </p:set>
                                    <p:anim calcmode="lin" valueType="num">
                                      <p:cBhvr>
                                        <p:cTn id="102" dur="500" fill="hold"/>
                                        <p:tgtEl>
                                          <p:spTgt spid="2">
                                            <p:graphicEl>
                                              <a:dgm id="{3141B051-EDEF-4357-8163-3F7629F846EE}"/>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3141B051-EDEF-4357-8163-3F7629F846EE}"/>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3141B051-EDEF-4357-8163-3F7629F846EE}"/>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graphicEl>
                                              <a:dgm id="{7B1E4C3D-D078-4AD5-BB73-5C906F50D89F}"/>
                                            </p:graphicEl>
                                          </p:spTgt>
                                        </p:tgtEl>
                                        <p:attrNameLst>
                                          <p:attrName>style.visibility</p:attrName>
                                        </p:attrNameLst>
                                      </p:cBhvr>
                                      <p:to>
                                        <p:strVal val="visible"/>
                                      </p:to>
                                    </p:set>
                                    <p:animEffect transition="in" filter="wipe(left)">
                                      <p:cBhvr>
                                        <p:cTn id="108" dur="500"/>
                                        <p:tgtEl>
                                          <p:spTgt spid="2">
                                            <p:graphicEl>
                                              <a:dgm id="{7B1E4C3D-D078-4AD5-BB73-5C906F50D89F}"/>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5"/>
                                        </p:tgtEl>
                                        <p:attrNameLst>
                                          <p:attrName>style.visibility</p:attrName>
                                        </p:attrNameLst>
                                      </p:cBhvr>
                                      <p:to>
                                        <p:strVal val="visible"/>
                                      </p:to>
                                    </p:set>
                                    <p:animEffect transition="in" filter="wipe(left)">
                                      <p:cBhvr>
                                        <p:cTn id="113" dur="500"/>
                                        <p:tgtEl>
                                          <p:spTgt spid="5"/>
                                        </p:tgtEl>
                                      </p:cBhvr>
                                    </p:animEffect>
                                  </p:childTnLst>
                                </p:cTn>
                              </p:par>
                            </p:childTnLst>
                          </p:cTn>
                        </p:par>
                      </p:childTnLst>
                    </p:cTn>
                  </p:par>
                  <p:par>
                    <p:cTn id="114" fill="hold">
                      <p:stCondLst>
                        <p:cond delay="indefinite"/>
                      </p:stCondLst>
                      <p:childTnLst>
                        <p:par>
                          <p:cTn id="115" fill="hold">
                            <p:stCondLst>
                              <p:cond delay="0"/>
                            </p:stCondLst>
                            <p:childTnLst>
                              <p:par>
                                <p:cTn id="116" presetID="50" presetClass="entr" presetSubtype="0" decel="100000" fill="hold" nodeType="clickEffect">
                                  <p:stCondLst>
                                    <p:cond delay="0"/>
                                  </p:stCondLst>
                                  <p:childTnLst>
                                    <p:set>
                                      <p:cBhvr>
                                        <p:cTn id="117" dur="1" fill="hold">
                                          <p:stCondLst>
                                            <p:cond delay="0"/>
                                          </p:stCondLst>
                                        </p:cTn>
                                        <p:tgtEl>
                                          <p:spTgt spid="10"/>
                                        </p:tgtEl>
                                        <p:attrNameLst>
                                          <p:attrName>style.visibility</p:attrName>
                                        </p:attrNameLst>
                                      </p:cBhvr>
                                      <p:to>
                                        <p:strVal val="visible"/>
                                      </p:to>
                                    </p:set>
                                    <p:anim calcmode="lin" valueType="num">
                                      <p:cBhvr>
                                        <p:cTn id="118" dur="1000" fill="hold"/>
                                        <p:tgtEl>
                                          <p:spTgt spid="10"/>
                                        </p:tgtEl>
                                        <p:attrNameLst>
                                          <p:attrName>ppt_w</p:attrName>
                                        </p:attrNameLst>
                                      </p:cBhvr>
                                      <p:tavLst>
                                        <p:tav tm="0">
                                          <p:val>
                                            <p:strVal val="#ppt_w+.3"/>
                                          </p:val>
                                        </p:tav>
                                        <p:tav tm="100000">
                                          <p:val>
                                            <p:strVal val="#ppt_w"/>
                                          </p:val>
                                        </p:tav>
                                      </p:tavLst>
                                    </p:anim>
                                    <p:anim calcmode="lin" valueType="num">
                                      <p:cBhvr>
                                        <p:cTn id="119" dur="1000" fill="hold"/>
                                        <p:tgtEl>
                                          <p:spTgt spid="10"/>
                                        </p:tgtEl>
                                        <p:attrNameLst>
                                          <p:attrName>ppt_h</p:attrName>
                                        </p:attrNameLst>
                                      </p:cBhvr>
                                      <p:tavLst>
                                        <p:tav tm="0">
                                          <p:val>
                                            <p:strVal val="#ppt_h"/>
                                          </p:val>
                                        </p:tav>
                                        <p:tav tm="100000">
                                          <p:val>
                                            <p:strVal val="#ppt_h"/>
                                          </p:val>
                                        </p:tav>
                                      </p:tavLst>
                                    </p:anim>
                                    <p:animEffect transition="in" filter="fade">
                                      <p:cBhvr>
                                        <p:cTn id="120" dur="1000"/>
                                        <p:tgtEl>
                                          <p:spTgt spid="10"/>
                                        </p:tgtEl>
                                      </p:cBhvr>
                                    </p:animEffect>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4">
                                            <p:txEl>
                                              <p:pRg st="0" end="0"/>
                                            </p:txEl>
                                          </p:spTgt>
                                        </p:tgtEl>
                                        <p:attrNameLst>
                                          <p:attrName>style.visibility</p:attrName>
                                        </p:attrNameLst>
                                      </p:cBhvr>
                                      <p:to>
                                        <p:strVal val="visible"/>
                                      </p:to>
                                    </p:set>
                                    <p:animEffect transition="in" filter="wipe(left)">
                                      <p:cBhvr>
                                        <p:cTn id="124" dur="500"/>
                                        <p:tgtEl>
                                          <p:spTgt spid="4">
                                            <p:txEl>
                                              <p:pRg st="0" end="0"/>
                                            </p:txEl>
                                          </p:spTgt>
                                        </p:tgtEl>
                                      </p:cBhvr>
                                    </p:animEffect>
                                  </p:childTnLst>
                                </p:cTn>
                              </p:par>
                            </p:childTnLst>
                          </p:cTn>
                        </p:par>
                        <p:par>
                          <p:cTn id="125" fill="hold">
                            <p:stCondLst>
                              <p:cond delay="1500"/>
                            </p:stCondLst>
                            <p:childTnLst>
                              <p:par>
                                <p:cTn id="126" presetID="31" presetClass="entr" presetSubtype="0" fill="hold" grpId="0" nodeType="afterEffect">
                                  <p:stCondLst>
                                    <p:cond delay="0"/>
                                  </p:stCondLst>
                                  <p:childTnLst>
                                    <p:set>
                                      <p:cBhvr>
                                        <p:cTn id="127" dur="1" fill="hold">
                                          <p:stCondLst>
                                            <p:cond delay="0"/>
                                          </p:stCondLst>
                                        </p:cTn>
                                        <p:tgtEl>
                                          <p:spTgt spid="12"/>
                                        </p:tgtEl>
                                        <p:attrNameLst>
                                          <p:attrName>style.visibility</p:attrName>
                                        </p:attrNameLst>
                                      </p:cBhvr>
                                      <p:to>
                                        <p:strVal val="visible"/>
                                      </p:to>
                                    </p:set>
                                    <p:anim calcmode="lin" valueType="num">
                                      <p:cBhvr>
                                        <p:cTn id="128" dur="500" fill="hold"/>
                                        <p:tgtEl>
                                          <p:spTgt spid="12"/>
                                        </p:tgtEl>
                                        <p:attrNameLst>
                                          <p:attrName>ppt_w</p:attrName>
                                        </p:attrNameLst>
                                      </p:cBhvr>
                                      <p:tavLst>
                                        <p:tav tm="0">
                                          <p:val>
                                            <p:fltVal val="0"/>
                                          </p:val>
                                        </p:tav>
                                        <p:tav tm="100000">
                                          <p:val>
                                            <p:strVal val="#ppt_w"/>
                                          </p:val>
                                        </p:tav>
                                      </p:tavLst>
                                    </p:anim>
                                    <p:anim calcmode="lin" valueType="num">
                                      <p:cBhvr>
                                        <p:cTn id="129" dur="500" fill="hold"/>
                                        <p:tgtEl>
                                          <p:spTgt spid="12"/>
                                        </p:tgtEl>
                                        <p:attrNameLst>
                                          <p:attrName>ppt_h</p:attrName>
                                        </p:attrNameLst>
                                      </p:cBhvr>
                                      <p:tavLst>
                                        <p:tav tm="0">
                                          <p:val>
                                            <p:fltVal val="0"/>
                                          </p:val>
                                        </p:tav>
                                        <p:tav tm="100000">
                                          <p:val>
                                            <p:strVal val="#ppt_h"/>
                                          </p:val>
                                        </p:tav>
                                      </p:tavLst>
                                    </p:anim>
                                    <p:anim calcmode="lin" valueType="num">
                                      <p:cBhvr>
                                        <p:cTn id="130" dur="500" fill="hold"/>
                                        <p:tgtEl>
                                          <p:spTgt spid="12"/>
                                        </p:tgtEl>
                                        <p:attrNameLst>
                                          <p:attrName>style.rotation</p:attrName>
                                        </p:attrNameLst>
                                      </p:cBhvr>
                                      <p:tavLst>
                                        <p:tav tm="0">
                                          <p:val>
                                            <p:fltVal val="90"/>
                                          </p:val>
                                        </p:tav>
                                        <p:tav tm="100000">
                                          <p:val>
                                            <p:fltVal val="0"/>
                                          </p:val>
                                        </p:tav>
                                      </p:tavLst>
                                    </p:anim>
                                    <p:animEffect transition="in" filter="fade">
                                      <p:cBhvr>
                                        <p:cTn id="131" dur="500"/>
                                        <p:tgtEl>
                                          <p:spTgt spid="12"/>
                                        </p:tgtEl>
                                      </p:cBhvr>
                                    </p:animEffect>
                                  </p:childTnLst>
                                </p:cTn>
                              </p:par>
                            </p:childTnLst>
                          </p:cTn>
                        </p:par>
                        <p:par>
                          <p:cTn id="132" fill="hold">
                            <p:stCondLst>
                              <p:cond delay="2000"/>
                            </p:stCondLst>
                            <p:childTnLst>
                              <p:par>
                                <p:cTn id="133" presetID="22" presetClass="entr" presetSubtype="8" fill="hold" grpId="0" nodeType="afterEffect">
                                  <p:stCondLst>
                                    <p:cond delay="0"/>
                                  </p:stCondLst>
                                  <p:childTnLst>
                                    <p:set>
                                      <p:cBhvr>
                                        <p:cTn id="134" dur="1" fill="hold">
                                          <p:stCondLst>
                                            <p:cond delay="0"/>
                                          </p:stCondLst>
                                        </p:cTn>
                                        <p:tgtEl>
                                          <p:spTgt spid="4">
                                            <p:txEl>
                                              <p:pRg st="1" end="1"/>
                                            </p:txEl>
                                          </p:spTgt>
                                        </p:tgtEl>
                                        <p:attrNameLst>
                                          <p:attrName>style.visibility</p:attrName>
                                        </p:attrNameLst>
                                      </p:cBhvr>
                                      <p:to>
                                        <p:strVal val="visible"/>
                                      </p:to>
                                    </p:set>
                                    <p:animEffect transition="in" filter="wipe(left)">
                                      <p:cBhvr>
                                        <p:cTn id="135" dur="500"/>
                                        <p:tgtEl>
                                          <p:spTgt spid="4">
                                            <p:txEl>
                                              <p:pRg st="1" end="1"/>
                                            </p:txEl>
                                          </p:spTgt>
                                        </p:tgtEl>
                                      </p:cBhvr>
                                    </p:animEffect>
                                  </p:childTnLst>
                                </p:cTn>
                              </p:par>
                            </p:childTnLst>
                          </p:cTn>
                        </p:par>
                        <p:par>
                          <p:cTn id="136" fill="hold">
                            <p:stCondLst>
                              <p:cond delay="2500"/>
                            </p:stCondLst>
                            <p:childTnLst>
                              <p:par>
                                <p:cTn id="137" presetID="31" presetClass="entr" presetSubtype="0" fill="hold" grpId="0" nodeType="afterEffect">
                                  <p:stCondLst>
                                    <p:cond delay="0"/>
                                  </p:stCondLst>
                                  <p:childTnLst>
                                    <p:set>
                                      <p:cBhvr>
                                        <p:cTn id="138" dur="1" fill="hold">
                                          <p:stCondLst>
                                            <p:cond delay="0"/>
                                          </p:stCondLst>
                                        </p:cTn>
                                        <p:tgtEl>
                                          <p:spTgt spid="13"/>
                                        </p:tgtEl>
                                        <p:attrNameLst>
                                          <p:attrName>style.visibility</p:attrName>
                                        </p:attrNameLst>
                                      </p:cBhvr>
                                      <p:to>
                                        <p:strVal val="visible"/>
                                      </p:to>
                                    </p:set>
                                    <p:anim calcmode="lin" valueType="num">
                                      <p:cBhvr>
                                        <p:cTn id="139" dur="500" fill="hold"/>
                                        <p:tgtEl>
                                          <p:spTgt spid="13"/>
                                        </p:tgtEl>
                                        <p:attrNameLst>
                                          <p:attrName>ppt_w</p:attrName>
                                        </p:attrNameLst>
                                      </p:cBhvr>
                                      <p:tavLst>
                                        <p:tav tm="0">
                                          <p:val>
                                            <p:fltVal val="0"/>
                                          </p:val>
                                        </p:tav>
                                        <p:tav tm="100000">
                                          <p:val>
                                            <p:strVal val="#ppt_w"/>
                                          </p:val>
                                        </p:tav>
                                      </p:tavLst>
                                    </p:anim>
                                    <p:anim calcmode="lin" valueType="num">
                                      <p:cBhvr>
                                        <p:cTn id="140" dur="500" fill="hold"/>
                                        <p:tgtEl>
                                          <p:spTgt spid="13"/>
                                        </p:tgtEl>
                                        <p:attrNameLst>
                                          <p:attrName>ppt_h</p:attrName>
                                        </p:attrNameLst>
                                      </p:cBhvr>
                                      <p:tavLst>
                                        <p:tav tm="0">
                                          <p:val>
                                            <p:fltVal val="0"/>
                                          </p:val>
                                        </p:tav>
                                        <p:tav tm="100000">
                                          <p:val>
                                            <p:strVal val="#ppt_h"/>
                                          </p:val>
                                        </p:tav>
                                      </p:tavLst>
                                    </p:anim>
                                    <p:anim calcmode="lin" valueType="num">
                                      <p:cBhvr>
                                        <p:cTn id="141" dur="500" fill="hold"/>
                                        <p:tgtEl>
                                          <p:spTgt spid="13"/>
                                        </p:tgtEl>
                                        <p:attrNameLst>
                                          <p:attrName>style.rotation</p:attrName>
                                        </p:attrNameLst>
                                      </p:cBhvr>
                                      <p:tavLst>
                                        <p:tav tm="0">
                                          <p:val>
                                            <p:fltVal val="90"/>
                                          </p:val>
                                        </p:tav>
                                        <p:tav tm="100000">
                                          <p:val>
                                            <p:fltVal val="0"/>
                                          </p:val>
                                        </p:tav>
                                      </p:tavLst>
                                    </p:anim>
                                    <p:animEffect transition="in" filter="fade">
                                      <p:cBhvr>
                                        <p:cTn id="142" dur="500"/>
                                        <p:tgtEl>
                                          <p:spTgt spid="13"/>
                                        </p:tgtEl>
                                      </p:cBhvr>
                                    </p:animEffect>
                                  </p:childTnLst>
                                </p:cTn>
                              </p:par>
                            </p:childTnLst>
                          </p:cTn>
                        </p:par>
                        <p:par>
                          <p:cTn id="143" fill="hold">
                            <p:stCondLst>
                              <p:cond delay="3000"/>
                            </p:stCondLst>
                            <p:childTnLst>
                              <p:par>
                                <p:cTn id="144" presetID="22" presetClass="entr" presetSubtype="8" fill="hold" grpId="0" nodeType="afterEffect">
                                  <p:stCondLst>
                                    <p:cond delay="0"/>
                                  </p:stCondLst>
                                  <p:childTnLst>
                                    <p:set>
                                      <p:cBhvr>
                                        <p:cTn id="145" dur="1" fill="hold">
                                          <p:stCondLst>
                                            <p:cond delay="0"/>
                                          </p:stCondLst>
                                        </p:cTn>
                                        <p:tgtEl>
                                          <p:spTgt spid="4">
                                            <p:txEl>
                                              <p:pRg st="2" end="2"/>
                                            </p:txEl>
                                          </p:spTgt>
                                        </p:tgtEl>
                                        <p:attrNameLst>
                                          <p:attrName>style.visibility</p:attrName>
                                        </p:attrNameLst>
                                      </p:cBhvr>
                                      <p:to>
                                        <p:strVal val="visible"/>
                                      </p:to>
                                    </p:set>
                                    <p:animEffect transition="in" filter="wipe(left)">
                                      <p:cBhvr>
                                        <p:cTn id="146" dur="500"/>
                                        <p:tgtEl>
                                          <p:spTgt spid="4">
                                            <p:txEl>
                                              <p:pRg st="2" end="2"/>
                                            </p:txEl>
                                          </p:spTgt>
                                        </p:tgtEl>
                                      </p:cBhvr>
                                    </p:animEffect>
                                  </p:childTnLst>
                                </p:cTn>
                              </p:par>
                            </p:childTnLst>
                          </p:cTn>
                        </p:par>
                      </p:childTnLst>
                    </p:cTn>
                  </p:par>
                  <p:par>
                    <p:cTn id="147" fill="hold">
                      <p:stCondLst>
                        <p:cond delay="indefinite"/>
                      </p:stCondLst>
                      <p:childTnLst>
                        <p:par>
                          <p:cTn id="148" fill="hold">
                            <p:stCondLst>
                              <p:cond delay="0"/>
                            </p:stCondLst>
                            <p:childTnLst>
                              <p:par>
                                <p:cTn id="149" presetID="50" presetClass="entr" presetSubtype="0" decel="100000" fill="hold" nodeType="clickEffect">
                                  <p:stCondLst>
                                    <p:cond delay="0"/>
                                  </p:stCondLst>
                                  <p:childTnLst>
                                    <p:set>
                                      <p:cBhvr>
                                        <p:cTn id="150" dur="1" fill="hold">
                                          <p:stCondLst>
                                            <p:cond delay="0"/>
                                          </p:stCondLst>
                                        </p:cTn>
                                        <p:tgtEl>
                                          <p:spTgt spid="8"/>
                                        </p:tgtEl>
                                        <p:attrNameLst>
                                          <p:attrName>style.visibility</p:attrName>
                                        </p:attrNameLst>
                                      </p:cBhvr>
                                      <p:to>
                                        <p:strVal val="visible"/>
                                      </p:to>
                                    </p:set>
                                    <p:anim calcmode="lin" valueType="num">
                                      <p:cBhvr>
                                        <p:cTn id="151" dur="1000" fill="hold"/>
                                        <p:tgtEl>
                                          <p:spTgt spid="8"/>
                                        </p:tgtEl>
                                        <p:attrNameLst>
                                          <p:attrName>ppt_w</p:attrName>
                                        </p:attrNameLst>
                                      </p:cBhvr>
                                      <p:tavLst>
                                        <p:tav tm="0">
                                          <p:val>
                                            <p:strVal val="#ppt_w+.3"/>
                                          </p:val>
                                        </p:tav>
                                        <p:tav tm="100000">
                                          <p:val>
                                            <p:strVal val="#ppt_w"/>
                                          </p:val>
                                        </p:tav>
                                      </p:tavLst>
                                    </p:anim>
                                    <p:anim calcmode="lin" valueType="num">
                                      <p:cBhvr>
                                        <p:cTn id="152" dur="1000" fill="hold"/>
                                        <p:tgtEl>
                                          <p:spTgt spid="8"/>
                                        </p:tgtEl>
                                        <p:attrNameLst>
                                          <p:attrName>ppt_h</p:attrName>
                                        </p:attrNameLst>
                                      </p:cBhvr>
                                      <p:tavLst>
                                        <p:tav tm="0">
                                          <p:val>
                                            <p:strVal val="#ppt_h"/>
                                          </p:val>
                                        </p:tav>
                                        <p:tav tm="100000">
                                          <p:val>
                                            <p:strVal val="#ppt_h"/>
                                          </p:val>
                                        </p:tav>
                                      </p:tavLst>
                                    </p:anim>
                                    <p:animEffect transition="in" filter="fade">
                                      <p:cBhvr>
                                        <p:cTn id="153" dur="1000"/>
                                        <p:tgtEl>
                                          <p:spTgt spid="8"/>
                                        </p:tgtEl>
                                      </p:cBhvr>
                                    </p:animEffect>
                                  </p:childTnLst>
                                </p:cTn>
                              </p:par>
                            </p:childTnLst>
                          </p:cTn>
                        </p:par>
                        <p:par>
                          <p:cTn id="154" fill="hold">
                            <p:stCondLst>
                              <p:cond delay="1000"/>
                            </p:stCondLst>
                            <p:childTnLst>
                              <p:par>
                                <p:cTn id="155" presetID="22" presetClass="entr" presetSubtype="8" fill="hold" grpId="0" nodeType="afterEffect">
                                  <p:stCondLst>
                                    <p:cond delay="0"/>
                                  </p:stCondLst>
                                  <p:childTnLst>
                                    <p:set>
                                      <p:cBhvr>
                                        <p:cTn id="156" dur="1" fill="hold">
                                          <p:stCondLst>
                                            <p:cond delay="0"/>
                                          </p:stCondLst>
                                        </p:cTn>
                                        <p:tgtEl>
                                          <p:spTgt spid="4">
                                            <p:txEl>
                                              <p:pRg st="3" end="3"/>
                                            </p:txEl>
                                          </p:spTgt>
                                        </p:tgtEl>
                                        <p:attrNameLst>
                                          <p:attrName>style.visibility</p:attrName>
                                        </p:attrNameLst>
                                      </p:cBhvr>
                                      <p:to>
                                        <p:strVal val="visible"/>
                                      </p:to>
                                    </p:set>
                                    <p:animEffect transition="in" filter="wipe(left)">
                                      <p:cBhvr>
                                        <p:cTn id="157" dur="500"/>
                                        <p:tgtEl>
                                          <p:spTgt spid="4">
                                            <p:txEl>
                                              <p:pRg st="3" end="3"/>
                                            </p:txEl>
                                          </p:spTgt>
                                        </p:tgtEl>
                                      </p:cBhvr>
                                    </p:animEffect>
                                  </p:childTnLst>
                                </p:cTn>
                              </p:par>
                            </p:childTnLst>
                          </p:cTn>
                        </p:par>
                        <p:par>
                          <p:cTn id="158" fill="hold">
                            <p:stCondLst>
                              <p:cond delay="1500"/>
                            </p:stCondLst>
                            <p:childTnLst>
                              <p:par>
                                <p:cTn id="159" presetID="31" presetClass="entr" presetSubtype="0" fill="hold" grpId="0" nodeType="afterEffect">
                                  <p:stCondLst>
                                    <p:cond delay="0"/>
                                  </p:stCondLst>
                                  <p:childTnLst>
                                    <p:set>
                                      <p:cBhvr>
                                        <p:cTn id="160" dur="1" fill="hold">
                                          <p:stCondLst>
                                            <p:cond delay="0"/>
                                          </p:stCondLst>
                                        </p:cTn>
                                        <p:tgtEl>
                                          <p:spTgt spid="14"/>
                                        </p:tgtEl>
                                        <p:attrNameLst>
                                          <p:attrName>style.visibility</p:attrName>
                                        </p:attrNameLst>
                                      </p:cBhvr>
                                      <p:to>
                                        <p:strVal val="visible"/>
                                      </p:to>
                                    </p:set>
                                    <p:anim calcmode="lin" valueType="num">
                                      <p:cBhvr>
                                        <p:cTn id="161" dur="500" fill="hold"/>
                                        <p:tgtEl>
                                          <p:spTgt spid="14"/>
                                        </p:tgtEl>
                                        <p:attrNameLst>
                                          <p:attrName>ppt_w</p:attrName>
                                        </p:attrNameLst>
                                      </p:cBhvr>
                                      <p:tavLst>
                                        <p:tav tm="0">
                                          <p:val>
                                            <p:fltVal val="0"/>
                                          </p:val>
                                        </p:tav>
                                        <p:tav tm="100000">
                                          <p:val>
                                            <p:strVal val="#ppt_w"/>
                                          </p:val>
                                        </p:tav>
                                      </p:tavLst>
                                    </p:anim>
                                    <p:anim calcmode="lin" valueType="num">
                                      <p:cBhvr>
                                        <p:cTn id="162" dur="500" fill="hold"/>
                                        <p:tgtEl>
                                          <p:spTgt spid="14"/>
                                        </p:tgtEl>
                                        <p:attrNameLst>
                                          <p:attrName>ppt_h</p:attrName>
                                        </p:attrNameLst>
                                      </p:cBhvr>
                                      <p:tavLst>
                                        <p:tav tm="0">
                                          <p:val>
                                            <p:fltVal val="0"/>
                                          </p:val>
                                        </p:tav>
                                        <p:tav tm="100000">
                                          <p:val>
                                            <p:strVal val="#ppt_h"/>
                                          </p:val>
                                        </p:tav>
                                      </p:tavLst>
                                    </p:anim>
                                    <p:anim calcmode="lin" valueType="num">
                                      <p:cBhvr>
                                        <p:cTn id="163" dur="500" fill="hold"/>
                                        <p:tgtEl>
                                          <p:spTgt spid="14"/>
                                        </p:tgtEl>
                                        <p:attrNameLst>
                                          <p:attrName>style.rotation</p:attrName>
                                        </p:attrNameLst>
                                      </p:cBhvr>
                                      <p:tavLst>
                                        <p:tav tm="0">
                                          <p:val>
                                            <p:fltVal val="90"/>
                                          </p:val>
                                        </p:tav>
                                        <p:tav tm="100000">
                                          <p:val>
                                            <p:fltVal val="0"/>
                                          </p:val>
                                        </p:tav>
                                      </p:tavLst>
                                    </p:anim>
                                    <p:animEffect transition="in" filter="fade">
                                      <p:cBhvr>
                                        <p:cTn id="164" dur="500"/>
                                        <p:tgtEl>
                                          <p:spTgt spid="14"/>
                                        </p:tgtEl>
                                      </p:cBhvr>
                                    </p:animEffect>
                                  </p:childTnLst>
                                </p:cTn>
                              </p:par>
                            </p:childTnLst>
                          </p:cTn>
                        </p:par>
                        <p:par>
                          <p:cTn id="165" fill="hold">
                            <p:stCondLst>
                              <p:cond delay="2000"/>
                            </p:stCondLst>
                            <p:childTnLst>
                              <p:par>
                                <p:cTn id="166" presetID="22" presetClass="entr" presetSubtype="8" fill="hold" grpId="0" nodeType="afterEffect">
                                  <p:stCondLst>
                                    <p:cond delay="0"/>
                                  </p:stCondLst>
                                  <p:childTnLst>
                                    <p:set>
                                      <p:cBhvr>
                                        <p:cTn id="167" dur="1" fill="hold">
                                          <p:stCondLst>
                                            <p:cond delay="0"/>
                                          </p:stCondLst>
                                        </p:cTn>
                                        <p:tgtEl>
                                          <p:spTgt spid="4">
                                            <p:txEl>
                                              <p:pRg st="4" end="4"/>
                                            </p:txEl>
                                          </p:spTgt>
                                        </p:tgtEl>
                                        <p:attrNameLst>
                                          <p:attrName>style.visibility</p:attrName>
                                        </p:attrNameLst>
                                      </p:cBhvr>
                                      <p:to>
                                        <p:strVal val="visible"/>
                                      </p:to>
                                    </p:set>
                                    <p:animEffect transition="in" filter="wipe(left)">
                                      <p:cBhvr>
                                        <p:cTn id="168" dur="500"/>
                                        <p:tgtEl>
                                          <p:spTgt spid="4">
                                            <p:txEl>
                                              <p:pRg st="4" end="4"/>
                                            </p:txEl>
                                          </p:spTgt>
                                        </p:tgtEl>
                                      </p:cBhvr>
                                    </p:animEffect>
                                  </p:childTnLst>
                                </p:cTn>
                              </p:par>
                            </p:childTnLst>
                          </p:cTn>
                        </p:par>
                        <p:par>
                          <p:cTn id="169" fill="hold">
                            <p:stCondLst>
                              <p:cond delay="2500"/>
                            </p:stCondLst>
                            <p:childTnLst>
                              <p:par>
                                <p:cTn id="170" presetID="31" presetClass="entr" presetSubtype="0" fill="hold" grpId="0" nodeType="afterEffect">
                                  <p:stCondLst>
                                    <p:cond delay="0"/>
                                  </p:stCondLst>
                                  <p:childTnLst>
                                    <p:set>
                                      <p:cBhvr>
                                        <p:cTn id="171" dur="1" fill="hold">
                                          <p:stCondLst>
                                            <p:cond delay="0"/>
                                          </p:stCondLst>
                                        </p:cTn>
                                        <p:tgtEl>
                                          <p:spTgt spid="15"/>
                                        </p:tgtEl>
                                        <p:attrNameLst>
                                          <p:attrName>style.visibility</p:attrName>
                                        </p:attrNameLst>
                                      </p:cBhvr>
                                      <p:to>
                                        <p:strVal val="visible"/>
                                      </p:to>
                                    </p:set>
                                    <p:anim calcmode="lin" valueType="num">
                                      <p:cBhvr>
                                        <p:cTn id="172" dur="500" fill="hold"/>
                                        <p:tgtEl>
                                          <p:spTgt spid="15"/>
                                        </p:tgtEl>
                                        <p:attrNameLst>
                                          <p:attrName>ppt_w</p:attrName>
                                        </p:attrNameLst>
                                      </p:cBhvr>
                                      <p:tavLst>
                                        <p:tav tm="0">
                                          <p:val>
                                            <p:fltVal val="0"/>
                                          </p:val>
                                        </p:tav>
                                        <p:tav tm="100000">
                                          <p:val>
                                            <p:strVal val="#ppt_w"/>
                                          </p:val>
                                        </p:tav>
                                      </p:tavLst>
                                    </p:anim>
                                    <p:anim calcmode="lin" valueType="num">
                                      <p:cBhvr>
                                        <p:cTn id="173" dur="500" fill="hold"/>
                                        <p:tgtEl>
                                          <p:spTgt spid="15"/>
                                        </p:tgtEl>
                                        <p:attrNameLst>
                                          <p:attrName>ppt_h</p:attrName>
                                        </p:attrNameLst>
                                      </p:cBhvr>
                                      <p:tavLst>
                                        <p:tav tm="0">
                                          <p:val>
                                            <p:fltVal val="0"/>
                                          </p:val>
                                        </p:tav>
                                        <p:tav tm="100000">
                                          <p:val>
                                            <p:strVal val="#ppt_h"/>
                                          </p:val>
                                        </p:tav>
                                      </p:tavLst>
                                    </p:anim>
                                    <p:anim calcmode="lin" valueType="num">
                                      <p:cBhvr>
                                        <p:cTn id="174" dur="500" fill="hold"/>
                                        <p:tgtEl>
                                          <p:spTgt spid="15"/>
                                        </p:tgtEl>
                                        <p:attrNameLst>
                                          <p:attrName>style.rotation</p:attrName>
                                        </p:attrNameLst>
                                      </p:cBhvr>
                                      <p:tavLst>
                                        <p:tav tm="0">
                                          <p:val>
                                            <p:fltVal val="90"/>
                                          </p:val>
                                        </p:tav>
                                        <p:tav tm="100000">
                                          <p:val>
                                            <p:fltVal val="0"/>
                                          </p:val>
                                        </p:tav>
                                      </p:tavLst>
                                    </p:anim>
                                    <p:animEffect transition="in" filter="fade">
                                      <p:cBhvr>
                                        <p:cTn id="175" dur="500"/>
                                        <p:tgtEl>
                                          <p:spTgt spid="15"/>
                                        </p:tgtEl>
                                      </p:cBhvr>
                                    </p:animEffect>
                                  </p:childTnLst>
                                </p:cTn>
                              </p:par>
                            </p:childTnLst>
                          </p:cTn>
                        </p:par>
                        <p:par>
                          <p:cTn id="176" fill="hold">
                            <p:stCondLst>
                              <p:cond delay="3000"/>
                            </p:stCondLst>
                            <p:childTnLst>
                              <p:par>
                                <p:cTn id="177" presetID="22" presetClass="entr" presetSubtype="8" fill="hold" grpId="0" nodeType="afterEffect">
                                  <p:stCondLst>
                                    <p:cond delay="0"/>
                                  </p:stCondLst>
                                  <p:childTnLst>
                                    <p:set>
                                      <p:cBhvr>
                                        <p:cTn id="178" dur="1" fill="hold">
                                          <p:stCondLst>
                                            <p:cond delay="0"/>
                                          </p:stCondLst>
                                        </p:cTn>
                                        <p:tgtEl>
                                          <p:spTgt spid="4">
                                            <p:txEl>
                                              <p:pRg st="5" end="5"/>
                                            </p:txEl>
                                          </p:spTgt>
                                        </p:tgtEl>
                                        <p:attrNameLst>
                                          <p:attrName>style.visibility</p:attrName>
                                        </p:attrNameLst>
                                      </p:cBhvr>
                                      <p:to>
                                        <p:strVal val="visible"/>
                                      </p:to>
                                    </p:set>
                                    <p:animEffect transition="in" filter="wipe(left)">
                                      <p:cBhvr>
                                        <p:cTn id="179" dur="500"/>
                                        <p:tgtEl>
                                          <p:spTgt spid="4">
                                            <p:txEl>
                                              <p:pRg st="5" end="5"/>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50" presetClass="entr" presetSubtype="0" decel="100000" fill="hold" nodeType="clickEffect">
                                  <p:stCondLst>
                                    <p:cond delay="0"/>
                                  </p:stCondLst>
                                  <p:childTnLst>
                                    <p:set>
                                      <p:cBhvr>
                                        <p:cTn id="183" dur="1" fill="hold">
                                          <p:stCondLst>
                                            <p:cond delay="0"/>
                                          </p:stCondLst>
                                        </p:cTn>
                                        <p:tgtEl>
                                          <p:spTgt spid="11"/>
                                        </p:tgtEl>
                                        <p:attrNameLst>
                                          <p:attrName>style.visibility</p:attrName>
                                        </p:attrNameLst>
                                      </p:cBhvr>
                                      <p:to>
                                        <p:strVal val="visible"/>
                                      </p:to>
                                    </p:set>
                                    <p:anim calcmode="lin" valueType="num">
                                      <p:cBhvr>
                                        <p:cTn id="184" dur="1000" fill="hold"/>
                                        <p:tgtEl>
                                          <p:spTgt spid="11"/>
                                        </p:tgtEl>
                                        <p:attrNameLst>
                                          <p:attrName>ppt_w</p:attrName>
                                        </p:attrNameLst>
                                      </p:cBhvr>
                                      <p:tavLst>
                                        <p:tav tm="0">
                                          <p:val>
                                            <p:strVal val="#ppt_w+.3"/>
                                          </p:val>
                                        </p:tav>
                                        <p:tav tm="100000">
                                          <p:val>
                                            <p:strVal val="#ppt_w"/>
                                          </p:val>
                                        </p:tav>
                                      </p:tavLst>
                                    </p:anim>
                                    <p:anim calcmode="lin" valueType="num">
                                      <p:cBhvr>
                                        <p:cTn id="185" dur="1000" fill="hold"/>
                                        <p:tgtEl>
                                          <p:spTgt spid="11"/>
                                        </p:tgtEl>
                                        <p:attrNameLst>
                                          <p:attrName>ppt_h</p:attrName>
                                        </p:attrNameLst>
                                      </p:cBhvr>
                                      <p:tavLst>
                                        <p:tav tm="0">
                                          <p:val>
                                            <p:strVal val="#ppt_h"/>
                                          </p:val>
                                        </p:tav>
                                        <p:tav tm="100000">
                                          <p:val>
                                            <p:strVal val="#ppt_h"/>
                                          </p:val>
                                        </p:tav>
                                      </p:tavLst>
                                    </p:anim>
                                    <p:animEffect transition="in" filter="fade">
                                      <p:cBhvr>
                                        <p:cTn id="186" dur="1000"/>
                                        <p:tgtEl>
                                          <p:spTgt spid="11"/>
                                        </p:tgtEl>
                                      </p:cBhvr>
                                    </p:animEffect>
                                  </p:childTnLst>
                                </p:cTn>
                              </p:par>
                            </p:childTnLst>
                          </p:cTn>
                        </p:par>
                        <p:par>
                          <p:cTn id="187" fill="hold">
                            <p:stCondLst>
                              <p:cond delay="1000"/>
                            </p:stCondLst>
                            <p:childTnLst>
                              <p:par>
                                <p:cTn id="188" presetID="22" presetClass="entr" presetSubtype="8" fill="hold" grpId="0" nodeType="afterEffect">
                                  <p:stCondLst>
                                    <p:cond delay="0"/>
                                  </p:stCondLst>
                                  <p:childTnLst>
                                    <p:set>
                                      <p:cBhvr>
                                        <p:cTn id="189" dur="1" fill="hold">
                                          <p:stCondLst>
                                            <p:cond delay="0"/>
                                          </p:stCondLst>
                                        </p:cTn>
                                        <p:tgtEl>
                                          <p:spTgt spid="4">
                                            <p:txEl>
                                              <p:pRg st="6" end="6"/>
                                            </p:txEl>
                                          </p:spTgt>
                                        </p:tgtEl>
                                        <p:attrNameLst>
                                          <p:attrName>style.visibility</p:attrName>
                                        </p:attrNameLst>
                                      </p:cBhvr>
                                      <p:to>
                                        <p:strVal val="visible"/>
                                      </p:to>
                                    </p:set>
                                    <p:animEffect transition="in" filter="wipe(left)">
                                      <p:cBhvr>
                                        <p:cTn id="190" dur="500"/>
                                        <p:tgtEl>
                                          <p:spTgt spid="4">
                                            <p:txEl>
                                              <p:pRg st="6" end="6"/>
                                            </p:txEl>
                                          </p:spTgt>
                                        </p:tgtEl>
                                      </p:cBhvr>
                                    </p:animEffect>
                                  </p:childTnLst>
                                </p:cTn>
                              </p:par>
                            </p:childTnLst>
                          </p:cTn>
                        </p:par>
                        <p:par>
                          <p:cTn id="191" fill="hold">
                            <p:stCondLst>
                              <p:cond delay="1500"/>
                            </p:stCondLst>
                            <p:childTnLst>
                              <p:par>
                                <p:cTn id="192" presetID="31" presetClass="entr" presetSubtype="0" fill="hold" grpId="0" nodeType="afterEffect">
                                  <p:stCondLst>
                                    <p:cond delay="0"/>
                                  </p:stCondLst>
                                  <p:childTnLst>
                                    <p:set>
                                      <p:cBhvr>
                                        <p:cTn id="193" dur="1" fill="hold">
                                          <p:stCondLst>
                                            <p:cond delay="0"/>
                                          </p:stCondLst>
                                        </p:cTn>
                                        <p:tgtEl>
                                          <p:spTgt spid="16"/>
                                        </p:tgtEl>
                                        <p:attrNameLst>
                                          <p:attrName>style.visibility</p:attrName>
                                        </p:attrNameLst>
                                      </p:cBhvr>
                                      <p:to>
                                        <p:strVal val="visible"/>
                                      </p:to>
                                    </p:set>
                                    <p:anim calcmode="lin" valueType="num">
                                      <p:cBhvr>
                                        <p:cTn id="194" dur="500" fill="hold"/>
                                        <p:tgtEl>
                                          <p:spTgt spid="16"/>
                                        </p:tgtEl>
                                        <p:attrNameLst>
                                          <p:attrName>ppt_w</p:attrName>
                                        </p:attrNameLst>
                                      </p:cBhvr>
                                      <p:tavLst>
                                        <p:tav tm="0">
                                          <p:val>
                                            <p:fltVal val="0"/>
                                          </p:val>
                                        </p:tav>
                                        <p:tav tm="100000">
                                          <p:val>
                                            <p:strVal val="#ppt_w"/>
                                          </p:val>
                                        </p:tav>
                                      </p:tavLst>
                                    </p:anim>
                                    <p:anim calcmode="lin" valueType="num">
                                      <p:cBhvr>
                                        <p:cTn id="195" dur="500" fill="hold"/>
                                        <p:tgtEl>
                                          <p:spTgt spid="16"/>
                                        </p:tgtEl>
                                        <p:attrNameLst>
                                          <p:attrName>ppt_h</p:attrName>
                                        </p:attrNameLst>
                                      </p:cBhvr>
                                      <p:tavLst>
                                        <p:tav tm="0">
                                          <p:val>
                                            <p:fltVal val="0"/>
                                          </p:val>
                                        </p:tav>
                                        <p:tav tm="100000">
                                          <p:val>
                                            <p:strVal val="#ppt_h"/>
                                          </p:val>
                                        </p:tav>
                                      </p:tavLst>
                                    </p:anim>
                                    <p:anim calcmode="lin" valueType="num">
                                      <p:cBhvr>
                                        <p:cTn id="196" dur="500" fill="hold"/>
                                        <p:tgtEl>
                                          <p:spTgt spid="16"/>
                                        </p:tgtEl>
                                        <p:attrNameLst>
                                          <p:attrName>style.rotation</p:attrName>
                                        </p:attrNameLst>
                                      </p:cBhvr>
                                      <p:tavLst>
                                        <p:tav tm="0">
                                          <p:val>
                                            <p:fltVal val="90"/>
                                          </p:val>
                                        </p:tav>
                                        <p:tav tm="100000">
                                          <p:val>
                                            <p:fltVal val="0"/>
                                          </p:val>
                                        </p:tav>
                                      </p:tavLst>
                                    </p:anim>
                                    <p:animEffect transition="in" filter="fade">
                                      <p:cBhvr>
                                        <p:cTn id="197" dur="500"/>
                                        <p:tgtEl>
                                          <p:spTgt spid="16"/>
                                        </p:tgtEl>
                                      </p:cBhvr>
                                    </p:animEffect>
                                  </p:childTnLst>
                                </p:cTn>
                              </p:par>
                            </p:childTnLst>
                          </p:cTn>
                        </p:par>
                        <p:par>
                          <p:cTn id="198" fill="hold">
                            <p:stCondLst>
                              <p:cond delay="2000"/>
                            </p:stCondLst>
                            <p:childTnLst>
                              <p:par>
                                <p:cTn id="199" presetID="22" presetClass="entr" presetSubtype="8" fill="hold" grpId="0" nodeType="afterEffect">
                                  <p:stCondLst>
                                    <p:cond delay="0"/>
                                  </p:stCondLst>
                                  <p:childTnLst>
                                    <p:set>
                                      <p:cBhvr>
                                        <p:cTn id="200" dur="1" fill="hold">
                                          <p:stCondLst>
                                            <p:cond delay="0"/>
                                          </p:stCondLst>
                                        </p:cTn>
                                        <p:tgtEl>
                                          <p:spTgt spid="4">
                                            <p:txEl>
                                              <p:pRg st="7" end="7"/>
                                            </p:txEl>
                                          </p:spTgt>
                                        </p:tgtEl>
                                        <p:attrNameLst>
                                          <p:attrName>style.visibility</p:attrName>
                                        </p:attrNameLst>
                                      </p:cBhvr>
                                      <p:to>
                                        <p:strVal val="visible"/>
                                      </p:to>
                                    </p:set>
                                    <p:animEffect transition="in" filter="wipe(left)">
                                      <p:cBhvr>
                                        <p:cTn id="20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4" grpId="0" uiExpand="1" build="p"/>
      <p:bldP spid="5" grpId="0"/>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3AFC61-42F4-D626-2EC3-2DECBB99104A}"/>
            </a:ext>
          </a:extLst>
        </p:cNvPr>
        <p:cNvGrpSpPr/>
        <p:nvPr/>
      </p:nvGrpSpPr>
      <p:grpSpPr>
        <a:xfrm>
          <a:off x="0" y="0"/>
          <a:ext cx="0" cy="0"/>
          <a:chOff x="0" y="0"/>
          <a:chExt cx="0" cy="0"/>
        </a:xfrm>
      </p:grpSpPr>
      <p:pic>
        <p:nvPicPr>
          <p:cNvPr id="4" name="Imagen 3" descr="Dibujo en blanco y negro&#10;&#10;Descripción generada automáticamente con confianza baja">
            <a:extLst>
              <a:ext uri="{FF2B5EF4-FFF2-40B4-BE49-F238E27FC236}">
                <a16:creationId xmlns:a16="http://schemas.microsoft.com/office/drawing/2014/main" id="{947013EA-487E-0AEB-862C-22776389B4A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F487795B-4334-5069-5BA8-A76157B42F24}"/>
              </a:ext>
            </a:extLst>
          </p:cNvPr>
          <p:cNvSpPr txBox="1"/>
          <p:nvPr/>
        </p:nvSpPr>
        <p:spPr>
          <a:xfrm>
            <a:off x="-20" y="5272918"/>
            <a:ext cx="12192000" cy="830997"/>
          </a:xfrm>
          <a:prstGeom prst="rect">
            <a:avLst/>
          </a:prstGeom>
          <a:noFill/>
        </p:spPr>
        <p:txBody>
          <a:bodyPr wrap="square">
            <a:spAutoFit/>
            <a:scene3d>
              <a:camera prst="orthographicFront"/>
              <a:lightRig rig="freezing" dir="t"/>
            </a:scene3d>
            <a:sp3d extrusionH="57150" prstMaterial="softEdge">
              <a:bevelT w="25400" h="38100" prst="relaxedInset"/>
            </a:sp3d>
          </a:bodyPr>
          <a:lstStyle/>
          <a:p>
            <a:pPr algn="ctr"/>
            <a:r>
              <a:rPr lang="es-ES" sz="4800" b="1" dirty="0">
                <a:ln/>
                <a:solidFill>
                  <a:srgbClr val="001AAB"/>
                </a:solidFill>
              </a:rPr>
              <a:t>¿SE PUEDE MEDIR EL AMOR DE DIOS?</a:t>
            </a:r>
          </a:p>
        </p:txBody>
      </p:sp>
    </p:spTree>
    <p:extLst>
      <p:ext uri="{BB962C8B-B14F-4D97-AF65-F5344CB8AC3E}">
        <p14:creationId xmlns:p14="http://schemas.microsoft.com/office/powerpoint/2010/main" val="11018165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058759-9EFB-0699-3C02-F9165423B887}"/>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a:bevelT w="57150" h="38100" prst="hardEdge"/>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MÁS ALLÁ DE LO ESPERABLE</a:t>
            </a:r>
          </a:p>
        </p:txBody>
      </p:sp>
      <p:sp>
        <p:nvSpPr>
          <p:cNvPr id="5" name="CuadroTexto 4">
            <a:extLst>
              <a:ext uri="{FF2B5EF4-FFF2-40B4-BE49-F238E27FC236}">
                <a16:creationId xmlns:a16="http://schemas.microsoft.com/office/drawing/2014/main" id="{1E81624F-E343-D370-ECD3-B45AEEBE4A3C}"/>
              </a:ext>
            </a:extLst>
          </p:cNvPr>
          <p:cNvSpPr txBox="1"/>
          <p:nvPr/>
        </p:nvSpPr>
        <p:spPr>
          <a:xfrm>
            <a:off x="0" y="588166"/>
            <a:ext cx="12192000" cy="646331"/>
          </a:xfrm>
          <a:prstGeom prst="rect">
            <a:avLst/>
          </a:prstGeom>
          <a:noFill/>
        </p:spPr>
        <p:txBody>
          <a:bodyPr wrap="square">
            <a:spAutoFit/>
          </a:bodyPr>
          <a:lstStyle/>
          <a:p>
            <a:pPr algn="ctr"/>
            <a:r>
              <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“Y el SEÑOR le respondió: —Voy a darte pruebas de mi bondad, y te daré a conocer mi nombre. Y verás que tengo clemencia de quien quiero tenerla, y soy compasivo con quien quiero serlo” </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(Éxodo 33:19 </a:t>
            </a:r>
            <a:r>
              <a:rPr lang="es-ES" sz="1100" b="1" dirty="0" err="1">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63C19F3A-FE2C-3504-3540-F6A35AD0EECD}"/>
              </a:ext>
            </a:extLst>
          </p:cNvPr>
          <p:cNvSpPr txBox="1"/>
          <p:nvPr/>
        </p:nvSpPr>
        <p:spPr>
          <a:xfrm>
            <a:off x="3246053" y="1330334"/>
            <a:ext cx="4887294" cy="1631216"/>
          </a:xfrm>
          <a:prstGeom prst="rect">
            <a:avLst/>
          </a:prstGeom>
          <a:noFill/>
        </p:spPr>
        <p:txBody>
          <a:bodyPr wrap="square" rtlCol="0">
            <a:spAutoFit/>
          </a:bodyPr>
          <a:lstStyle/>
          <a:p>
            <a:pPr>
              <a:spcBef>
                <a:spcPts val="600"/>
              </a:spcBef>
            </a:pPr>
            <a:r>
              <a:rPr lang="es-ES" sz="2000" b="1" dirty="0"/>
              <a:t>Leídos fuera de contexto, algunos versículos bíblicos pueden darnos a entender que el amor de Dios es caprichoso, que Él ama solo cuando le apetece hacerlo (</a:t>
            </a:r>
            <a:r>
              <a:rPr lang="es-ES" sz="2000" b="1" dirty="0" err="1"/>
              <a:t>Éx</a:t>
            </a:r>
            <a:r>
              <a:rPr lang="es-ES" sz="2000" b="1" dirty="0"/>
              <a:t>. 33:19).</a:t>
            </a:r>
          </a:p>
        </p:txBody>
      </p:sp>
      <p:grpSp>
        <p:nvGrpSpPr>
          <p:cNvPr id="26" name="Grupo 25">
            <a:extLst>
              <a:ext uri="{FF2B5EF4-FFF2-40B4-BE49-F238E27FC236}">
                <a16:creationId xmlns:a16="http://schemas.microsoft.com/office/drawing/2014/main" id="{D963E9E3-31CA-1DF3-6C29-B39BC9FE3EED}"/>
              </a:ext>
            </a:extLst>
          </p:cNvPr>
          <p:cNvGrpSpPr/>
          <p:nvPr/>
        </p:nvGrpSpPr>
        <p:grpSpPr>
          <a:xfrm>
            <a:off x="8256066" y="1338936"/>
            <a:ext cx="3774010" cy="3448458"/>
            <a:chOff x="8256066" y="1338936"/>
            <a:chExt cx="3774010" cy="3448458"/>
          </a:xfrm>
        </p:grpSpPr>
        <p:pic>
          <p:nvPicPr>
            <p:cNvPr id="8" name="Imagen 7" descr="Un dibujo de un grupo de personas en una playa&#10;&#10;Descripción generada automáticamente con confianza media">
              <a:extLst>
                <a:ext uri="{FF2B5EF4-FFF2-40B4-BE49-F238E27FC236}">
                  <a16:creationId xmlns:a16="http://schemas.microsoft.com/office/drawing/2014/main" id="{46BCBFAE-FF42-3621-675F-958614775D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56066" y="1338936"/>
              <a:ext cx="2013523" cy="151014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alimentos, naranja, animal, tabla&#10;&#10;Descripción generada automáticamente">
              <a:extLst>
                <a:ext uri="{FF2B5EF4-FFF2-40B4-BE49-F238E27FC236}">
                  <a16:creationId xmlns:a16="http://schemas.microsoft.com/office/drawing/2014/main" id="{DFBC1A05-A1D6-B834-6C30-E145F8DA778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69589" y="1338937"/>
              <a:ext cx="1760487" cy="151014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persona, bailarín, agua, gente&#10;&#10;Descripción generada automáticamente">
              <a:extLst>
                <a:ext uri="{FF2B5EF4-FFF2-40B4-BE49-F238E27FC236}">
                  <a16:creationId xmlns:a16="http://schemas.microsoft.com/office/drawing/2014/main" id="{EF1C8E1A-5986-2B93-2419-C3ED2FD94E7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64"/>
            <a:stretch/>
          </p:blipFill>
          <p:spPr>
            <a:xfrm>
              <a:off x="8256066" y="2849078"/>
              <a:ext cx="3774010" cy="193831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grpSp>
      <p:pic>
        <p:nvPicPr>
          <p:cNvPr id="18" name="Imagen 17" descr="Imagen que contiene hombre, parado, caballo, vistiendo&#10;&#10;Descripción generada automáticamente">
            <a:extLst>
              <a:ext uri="{FF2B5EF4-FFF2-40B4-BE49-F238E27FC236}">
                <a16:creationId xmlns:a16="http://schemas.microsoft.com/office/drawing/2014/main" id="{33DB7D3C-0336-073C-3AF2-090FD407DCA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61924" y="1338936"/>
            <a:ext cx="3067600" cy="1577519"/>
          </a:xfrm>
          <a:prstGeom prst="roundRect">
            <a:avLst>
              <a:gd name="adj" fmla="val 1300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descr="Imagen que contiene roca, oveja, perro, pequeño&#10;&#10;Descripción generada automáticamente">
            <a:extLst>
              <a:ext uri="{FF2B5EF4-FFF2-40B4-BE49-F238E27FC236}">
                <a16:creationId xmlns:a16="http://schemas.microsoft.com/office/drawing/2014/main" id="{2A8E7F59-B505-7596-22C7-D7BC6CC7B77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4387" y="4880007"/>
            <a:ext cx="3065137" cy="1880108"/>
          </a:xfrm>
          <a:prstGeom prst="roundRect">
            <a:avLst>
              <a:gd name="adj" fmla="val 4167"/>
            </a:avLst>
          </a:prstGeom>
          <a:solidFill>
            <a:srgbClr val="FFFFFF"/>
          </a:solidFill>
          <a:ln w="76200" cap="sq">
            <a:solidFill>
              <a:schemeClr val="accent1">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23" name="CuadroTexto 22">
            <a:extLst>
              <a:ext uri="{FF2B5EF4-FFF2-40B4-BE49-F238E27FC236}">
                <a16:creationId xmlns:a16="http://schemas.microsoft.com/office/drawing/2014/main" id="{8CFF169F-9726-B64A-70E5-46CE2544A00E}"/>
              </a:ext>
            </a:extLst>
          </p:cNvPr>
          <p:cNvSpPr txBox="1"/>
          <p:nvPr/>
        </p:nvSpPr>
        <p:spPr>
          <a:xfrm>
            <a:off x="161924" y="2916455"/>
            <a:ext cx="7798170" cy="1938992"/>
          </a:xfrm>
          <a:prstGeom prst="rect">
            <a:avLst/>
          </a:prstGeom>
          <a:noFill/>
        </p:spPr>
        <p:txBody>
          <a:bodyPr wrap="square">
            <a:spAutoFit/>
          </a:bodyPr>
          <a:lstStyle/>
          <a:p>
            <a:pPr>
              <a:spcBef>
                <a:spcPts val="600"/>
              </a:spcBef>
            </a:pPr>
            <a:r>
              <a:rPr lang="es-ES" sz="2000" b="1" dirty="0"/>
              <a:t>Pero veamos la historia completa. Dios ha sacado a Israel de Egipto con grandes milagros. Les ha hablado personalmente desde el Sinaí y les ha pedido que Él sea su único Dios. Pocos días después se construyen un becerro dorado y dicen: “Israel, ¡aquí tienes a tu dios que te sacó de Egipto!” (</a:t>
            </a:r>
            <a:r>
              <a:rPr lang="es-ES" sz="2000" b="1" dirty="0" err="1"/>
              <a:t>Éx</a:t>
            </a:r>
            <a:r>
              <a:rPr lang="es-ES" sz="2000" b="1" dirty="0"/>
              <a:t>. 32:8 </a:t>
            </a:r>
            <a:r>
              <a:rPr lang="es-ES" sz="1600" b="1" dirty="0" err="1"/>
              <a:t>NVI</a:t>
            </a:r>
            <a:r>
              <a:rPr lang="es-ES" sz="2000" b="1" dirty="0"/>
              <a:t>). Dios le dice a Moisés lo que el pueblo merece: la muerte (</a:t>
            </a:r>
            <a:r>
              <a:rPr lang="es-ES" sz="2000" b="1" dirty="0" err="1"/>
              <a:t>Éx</a:t>
            </a:r>
            <a:r>
              <a:rPr lang="es-ES" sz="2000" b="1" dirty="0"/>
              <a:t>. 32:9-10).</a:t>
            </a:r>
          </a:p>
        </p:txBody>
      </p:sp>
      <p:sp>
        <p:nvSpPr>
          <p:cNvPr id="25" name="CuadroTexto 24">
            <a:extLst>
              <a:ext uri="{FF2B5EF4-FFF2-40B4-BE49-F238E27FC236}">
                <a16:creationId xmlns:a16="http://schemas.microsoft.com/office/drawing/2014/main" id="{4EE5BE0F-0722-8DE9-4A85-05AFAFC6A731}"/>
              </a:ext>
            </a:extLst>
          </p:cNvPr>
          <p:cNvSpPr txBox="1"/>
          <p:nvPr/>
        </p:nvSpPr>
        <p:spPr>
          <a:xfrm>
            <a:off x="3342305" y="4899866"/>
            <a:ext cx="8781559" cy="1938992"/>
          </a:xfrm>
          <a:prstGeom prst="rect">
            <a:avLst/>
          </a:prstGeom>
          <a:noFill/>
        </p:spPr>
        <p:txBody>
          <a:bodyPr wrap="square">
            <a:spAutoFit/>
          </a:bodyPr>
          <a:lstStyle/>
          <a:p>
            <a:pPr>
              <a:spcBef>
                <a:spcPts val="600"/>
              </a:spcBef>
              <a:tabLst>
                <a:tab pos="7170738" algn="l"/>
              </a:tabLst>
            </a:pPr>
            <a:r>
              <a:rPr lang="es-ES" sz="2000" b="1" dirty="0"/>
              <a:t>Moisés suplica la clemencia que el pueblo no merece (</a:t>
            </a:r>
            <a:r>
              <a:rPr lang="es-ES" sz="2000" b="1" dirty="0" err="1"/>
              <a:t>Éx</a:t>
            </a:r>
            <a:r>
              <a:rPr lang="es-ES" sz="2000" b="1" dirty="0"/>
              <a:t>. 32:11-13, 30-33). En este contexto, Dios le asegura a Moisés que “le apetece” tener misericordia de Israel (</a:t>
            </a:r>
            <a:r>
              <a:rPr lang="es-ES" sz="2000" b="1" dirty="0" err="1"/>
              <a:t>Éx</a:t>
            </a:r>
            <a:r>
              <a:rPr lang="es-ES" sz="2000" b="1" dirty="0"/>
              <a:t>. 33:19). El amor de Dios no sigue la lógica de causa y efecto. Su amor no es mensurable, es constante e inagotable. Otorga libremente su gracia, misericordia y compasión incluso a quienes son indignos de ello.</a:t>
            </a:r>
          </a:p>
        </p:txBody>
      </p:sp>
    </p:spTree>
    <p:extLst>
      <p:ext uri="{BB962C8B-B14F-4D97-AF65-F5344CB8AC3E}">
        <p14:creationId xmlns:p14="http://schemas.microsoft.com/office/powerpoint/2010/main" val="256512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1+#ppt_w/2"/>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6" presetClass="entr" presetSubtype="37"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1+#ppt_w/2"/>
                                          </p:val>
                                        </p:tav>
                                        <p:tav tm="100000">
                                          <p:val>
                                            <p:strVal val="#ppt_x"/>
                                          </p:val>
                                        </p:tav>
                                      </p:tavLst>
                                    </p:anim>
                                    <p:anim calcmode="lin" valueType="num">
                                      <p:cBhvr additive="base">
                                        <p:cTn id="4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4602F1-A111-A735-AB29-1B8025C2E2FF}"/>
              </a:ext>
            </a:extLst>
          </p:cNvPr>
          <p:cNvSpPr txBox="1"/>
          <p:nvPr/>
        </p:nvSpPr>
        <p:spPr>
          <a:xfrm>
            <a:off x="0" y="0"/>
            <a:ext cx="12191999" cy="769441"/>
          </a:xfrm>
          <a:prstGeom prst="rect">
            <a:avLst/>
          </a:prstGeom>
          <a:noFill/>
        </p:spPr>
        <p:txBody>
          <a:bodyPr wrap="square">
            <a:spAutoFit/>
          </a:bodyPr>
          <a:lstStyle/>
          <a:p>
            <a:pPr algn="ctr"/>
            <a:r>
              <a:rPr lang="es-ES" sz="4400" b="1" dirty="0">
                <a:ln w="6600">
                  <a:solidFill>
                    <a:schemeClr val="accent3">
                      <a:lumMod val="75000"/>
                    </a:schemeClr>
                  </a:solidFill>
                  <a:prstDash val="solid"/>
                </a:ln>
                <a:solidFill>
                  <a:srgbClr val="FFFFFF"/>
                </a:solidFill>
                <a:effectLst>
                  <a:outerShdw dist="38100" dir="2700000" algn="tl" rotWithShape="0">
                    <a:schemeClr val="accent3">
                      <a:lumMod val="75000"/>
                    </a:schemeClr>
                  </a:outerShdw>
                </a:effectLst>
              </a:rPr>
              <a:t>UNA ENTREGA COMPLETA</a:t>
            </a:r>
          </a:p>
        </p:txBody>
      </p:sp>
      <p:sp>
        <p:nvSpPr>
          <p:cNvPr id="4" name="CuadroTexto 3">
            <a:extLst>
              <a:ext uri="{FF2B5EF4-FFF2-40B4-BE49-F238E27FC236}">
                <a16:creationId xmlns:a16="http://schemas.microsoft.com/office/drawing/2014/main" id="{D3E030DE-4EF2-8068-F6A6-648E6F813E09}"/>
              </a:ext>
            </a:extLst>
          </p:cNvPr>
          <p:cNvSpPr txBox="1"/>
          <p:nvPr/>
        </p:nvSpPr>
        <p:spPr>
          <a:xfrm>
            <a:off x="0" y="867478"/>
            <a:ext cx="7305575" cy="584775"/>
          </a:xfrm>
          <a:prstGeom prst="rect">
            <a:avLst/>
          </a:prstGeom>
          <a:noFill/>
        </p:spPr>
        <p:txBody>
          <a:bodyPr wrap="square">
            <a:spAutoFit/>
          </a:bodyPr>
          <a:lstStyle/>
          <a:p>
            <a:pPr algn="ctr"/>
            <a:r>
              <a:rPr lang="es-ES" b="1" dirty="0">
                <a:solidFill>
                  <a:srgbClr val="FFC000"/>
                </a:solidFill>
                <a:effectLst>
                  <a:outerShdw blurRad="38100" dist="38100" dir="2700000" algn="tl">
                    <a:srgbClr val="000000">
                      <a:alpha val="43137"/>
                    </a:srgbClr>
                  </a:outerShdw>
                </a:effectLst>
                <a:latin typeface="Comic Sans MS" panose="030F0702030302020204" pitchFamily="66" charset="0"/>
              </a:rPr>
              <a:t>“…el Hijo de Dios […] me amó y se entregó a sí mismo por mí”</a:t>
            </a:r>
          </a:p>
          <a:p>
            <a:pPr algn="ctr"/>
            <a:r>
              <a:rPr lang="es-ES" sz="1400" b="1" dirty="0">
                <a:solidFill>
                  <a:srgbClr val="FFC000"/>
                </a:solidFill>
                <a:effectLst>
                  <a:outerShdw blurRad="38100" dist="38100" dir="2700000" algn="tl">
                    <a:srgbClr val="000000">
                      <a:alpha val="43137"/>
                    </a:srgbClr>
                  </a:outerShdw>
                </a:effectLst>
                <a:latin typeface="Comic Sans MS" panose="030F0702030302020204" pitchFamily="66" charset="0"/>
              </a:rPr>
              <a:t>(Gálatas 2:20b)</a:t>
            </a:r>
            <a:endParaRPr lang="es-ES" b="1" dirty="0">
              <a:solidFill>
                <a:srgbClr val="FFC000"/>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E63BC8F8-ECF4-F2B0-B772-E3C89CEC6B5F}"/>
              </a:ext>
            </a:extLst>
          </p:cNvPr>
          <p:cNvSpPr txBox="1"/>
          <p:nvPr/>
        </p:nvSpPr>
        <p:spPr>
          <a:xfrm>
            <a:off x="144378" y="1550291"/>
            <a:ext cx="5951621" cy="2246769"/>
          </a:xfrm>
          <a:prstGeom prst="rect">
            <a:avLst/>
          </a:prstGeom>
          <a:noFill/>
        </p:spPr>
        <p:txBody>
          <a:bodyPr wrap="square" rtlCol="0">
            <a:spAutoFit/>
          </a:bodyPr>
          <a:lstStyle/>
          <a:p>
            <a:pPr>
              <a:spcBef>
                <a:spcPts val="600"/>
              </a:spcBef>
            </a:pPr>
            <a:r>
              <a:rPr lang="es-ES" sz="2000" b="1" dirty="0">
                <a:solidFill>
                  <a:schemeClr val="bg1"/>
                </a:solidFill>
                <a:effectLst>
                  <a:glow rad="127000">
                    <a:srgbClr val="23071D"/>
                  </a:glow>
                  <a:outerShdw blurRad="38100" dist="38100" dir="2700000" algn="tl">
                    <a:srgbClr val="000000">
                      <a:alpha val="43137"/>
                    </a:srgbClr>
                  </a:outerShdw>
                </a:effectLst>
              </a:rPr>
              <a:t>En la Cruz –la demostración máxima del amor de Dios– vemos que Cristo se entregó por nosotros por su propia voluntad e iniciativa. Nadie le quitó la vida, sino que él la ofreció voluntariamente siguiendo el Plan de Redención acordado en el Cielo antes de la fundación del mundo</a:t>
            </a:r>
            <a:br>
              <a:rPr lang="es-ES" sz="2000" b="1" dirty="0">
                <a:solidFill>
                  <a:schemeClr val="bg1"/>
                </a:solidFill>
                <a:effectLst>
                  <a:glow rad="127000">
                    <a:srgbClr val="23071D"/>
                  </a:glow>
                  <a:outerShdw blurRad="38100" dist="38100" dir="2700000" algn="tl">
                    <a:srgbClr val="000000">
                      <a:alpha val="43137"/>
                    </a:srgbClr>
                  </a:outerShdw>
                </a:effectLst>
              </a:rPr>
            </a:br>
            <a:r>
              <a:rPr lang="es-ES" sz="2000" b="1" dirty="0">
                <a:solidFill>
                  <a:schemeClr val="bg1"/>
                </a:solidFill>
                <a:effectLst>
                  <a:glow rad="127000">
                    <a:srgbClr val="23071D"/>
                  </a:glow>
                  <a:outerShdw blurRad="38100" dist="38100" dir="2700000" algn="tl">
                    <a:srgbClr val="000000">
                      <a:alpha val="43137"/>
                    </a:srgbClr>
                  </a:outerShdw>
                </a:effectLst>
              </a:rPr>
              <a:t>(</a:t>
            </a:r>
            <a:r>
              <a:rPr lang="es-ES" sz="2000" b="1" dirty="0" err="1">
                <a:solidFill>
                  <a:schemeClr val="bg1"/>
                </a:solidFill>
                <a:effectLst>
                  <a:glow rad="127000">
                    <a:srgbClr val="23071D"/>
                  </a:glow>
                  <a:outerShdw blurRad="38100" dist="38100" dir="2700000" algn="tl">
                    <a:srgbClr val="000000">
                      <a:alpha val="43137"/>
                    </a:srgbClr>
                  </a:outerShdw>
                </a:effectLst>
              </a:rPr>
              <a:t>Jn</a:t>
            </a:r>
            <a:r>
              <a:rPr lang="es-ES" sz="2000" b="1" dirty="0">
                <a:solidFill>
                  <a:schemeClr val="bg1"/>
                </a:solidFill>
                <a:effectLst>
                  <a:glow rad="127000">
                    <a:srgbClr val="23071D"/>
                  </a:glow>
                  <a:outerShdw blurRad="38100" dist="38100" dir="2700000" algn="tl">
                    <a:srgbClr val="000000">
                      <a:alpha val="43137"/>
                    </a:srgbClr>
                  </a:outerShdw>
                </a:effectLst>
              </a:rPr>
              <a:t>. 10:17-18; 1P. 1:18-20).</a:t>
            </a:r>
          </a:p>
        </p:txBody>
      </p:sp>
      <p:sp>
        <p:nvSpPr>
          <p:cNvPr id="6" name="CuadroTexto 5">
            <a:extLst>
              <a:ext uri="{FF2B5EF4-FFF2-40B4-BE49-F238E27FC236}">
                <a16:creationId xmlns:a16="http://schemas.microsoft.com/office/drawing/2014/main" id="{338F6F17-94E9-8766-08EC-8D4081F20D87}"/>
              </a:ext>
            </a:extLst>
          </p:cNvPr>
          <p:cNvSpPr txBox="1"/>
          <p:nvPr/>
        </p:nvSpPr>
        <p:spPr>
          <a:xfrm>
            <a:off x="144378" y="5412887"/>
            <a:ext cx="5951621"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23071D"/>
                  </a:glow>
                  <a:outerShdw blurRad="38100" dist="38100" dir="2700000" algn="tl">
                    <a:srgbClr val="000000">
                      <a:alpha val="43137"/>
                    </a:srgbClr>
                  </a:outerShdw>
                </a:effectLst>
              </a:rPr>
              <a:t>“Cristo murió por los malvados” (Ro. 5:6 </a:t>
            </a:r>
            <a:r>
              <a:rPr lang="es-ES" sz="1600" b="1" dirty="0" err="1">
                <a:solidFill>
                  <a:schemeClr val="bg1"/>
                </a:solidFill>
                <a:effectLst>
                  <a:glow rad="127000">
                    <a:srgbClr val="23071D"/>
                  </a:glow>
                  <a:outerShdw blurRad="38100" dist="38100" dir="2700000" algn="tl">
                    <a:srgbClr val="000000">
                      <a:alpha val="43137"/>
                    </a:srgbClr>
                  </a:outerShdw>
                </a:effectLst>
              </a:rPr>
              <a:t>NVI</a:t>
            </a:r>
            <a:r>
              <a:rPr lang="es-ES" sz="2000" b="1" dirty="0">
                <a:solidFill>
                  <a:schemeClr val="bg1"/>
                </a:solidFill>
                <a:effectLst>
                  <a:glow rad="127000">
                    <a:srgbClr val="23071D"/>
                  </a:glow>
                  <a:outerShdw blurRad="38100" dist="38100" dir="2700000" algn="tl">
                    <a:srgbClr val="000000">
                      <a:alpha val="43137"/>
                    </a:srgbClr>
                  </a:outerShdw>
                </a:effectLst>
              </a:rPr>
              <a:t>). “Dios demuestra su amor por nosotros en esto: en que cuando todavía éramos pecadores, Cristo murió por nosotros” (Ro. 5:8 </a:t>
            </a:r>
            <a:r>
              <a:rPr lang="es-ES" sz="1600" b="1" dirty="0" err="1">
                <a:solidFill>
                  <a:schemeClr val="bg1"/>
                </a:solidFill>
                <a:effectLst>
                  <a:glow rad="127000">
                    <a:srgbClr val="23071D"/>
                  </a:glow>
                  <a:outerShdw blurRad="38100" dist="38100" dir="2700000" algn="tl">
                    <a:srgbClr val="000000">
                      <a:alpha val="43137"/>
                    </a:srgbClr>
                  </a:outerShdw>
                </a:effectLst>
              </a:rPr>
              <a:t>NVI</a:t>
            </a:r>
            <a:r>
              <a:rPr lang="es-ES" sz="2000" b="1" dirty="0">
                <a:solidFill>
                  <a:schemeClr val="bg1"/>
                </a:solidFill>
                <a:effectLst>
                  <a:glow rad="127000">
                    <a:srgbClr val="23071D"/>
                  </a:glow>
                  <a:outerShdw blurRad="38100" dist="38100" dir="2700000" algn="tl">
                    <a:srgbClr val="000000">
                      <a:alpha val="43137"/>
                    </a:srgbClr>
                  </a:outerShdw>
                </a:effectLst>
              </a:rPr>
              <a:t>).</a:t>
            </a:r>
          </a:p>
        </p:txBody>
      </p:sp>
      <p:sp>
        <p:nvSpPr>
          <p:cNvPr id="8" name="CuadroTexto 7">
            <a:extLst>
              <a:ext uri="{FF2B5EF4-FFF2-40B4-BE49-F238E27FC236}">
                <a16:creationId xmlns:a16="http://schemas.microsoft.com/office/drawing/2014/main" id="{D376D52A-AEFD-220C-11A2-5FFD5F41A3B9}"/>
              </a:ext>
            </a:extLst>
          </p:cNvPr>
          <p:cNvSpPr txBox="1"/>
          <p:nvPr/>
        </p:nvSpPr>
        <p:spPr>
          <a:xfrm>
            <a:off x="144378" y="3797060"/>
            <a:ext cx="5951621"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23071D"/>
                  </a:glow>
                  <a:outerShdw blurRad="38100" dist="38100" dir="2700000" algn="tl">
                    <a:srgbClr val="000000">
                      <a:alpha val="43137"/>
                    </a:srgbClr>
                  </a:outerShdw>
                </a:effectLst>
              </a:rPr>
              <a:t>¿Hasta dónde puede llegar nuestro amor?</a:t>
            </a:r>
            <a:br>
              <a:rPr lang="es-ES" sz="2000" b="1" dirty="0">
                <a:solidFill>
                  <a:schemeClr val="bg1"/>
                </a:solidFill>
                <a:effectLst>
                  <a:glow rad="127000">
                    <a:srgbClr val="23071D"/>
                  </a:glow>
                  <a:outerShdw blurRad="38100" dist="38100" dir="2700000" algn="tl">
                    <a:srgbClr val="000000">
                      <a:alpha val="43137"/>
                    </a:srgbClr>
                  </a:outerShdw>
                </a:effectLst>
              </a:rPr>
            </a:br>
            <a:r>
              <a:rPr lang="es-ES" sz="2000" b="1" dirty="0">
                <a:solidFill>
                  <a:schemeClr val="bg1"/>
                </a:solidFill>
                <a:effectLst>
                  <a:glow rad="127000">
                    <a:srgbClr val="23071D"/>
                  </a:glow>
                  <a:outerShdw blurRad="38100" dist="38100" dir="2700000" algn="tl">
                    <a:srgbClr val="000000">
                      <a:alpha val="43137"/>
                    </a:srgbClr>
                  </a:outerShdw>
                </a:effectLst>
              </a:rPr>
              <a:t>¿Hasta dar nuestra vida por alguien a quién amamos, y deseamos ardientemente que siga viviendo? ¿Lo haríamos por un completo desconocido, o por alguien que nos odia? (Ro. 5:7)</a:t>
            </a:r>
          </a:p>
        </p:txBody>
      </p:sp>
    </p:spTree>
    <p:extLst>
      <p:ext uri="{BB962C8B-B14F-4D97-AF65-F5344CB8AC3E}">
        <p14:creationId xmlns:p14="http://schemas.microsoft.com/office/powerpoint/2010/main" val="320847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AED821-4D01-03A9-3180-4B685064C704}"/>
            </a:ext>
          </a:extLst>
        </p:cNvPr>
        <p:cNvGrpSpPr/>
        <p:nvPr/>
      </p:nvGrpSpPr>
      <p:grpSpPr>
        <a:xfrm>
          <a:off x="0" y="0"/>
          <a:ext cx="0" cy="0"/>
          <a:chOff x="0" y="0"/>
          <a:chExt cx="0" cy="0"/>
        </a:xfrm>
      </p:grpSpPr>
      <p:pic>
        <p:nvPicPr>
          <p:cNvPr id="4" name="Imagen 3" descr="Dibujo en blanco y negro&#10;&#10;Descripción generada automáticamente con confianza baja">
            <a:extLst>
              <a:ext uri="{FF2B5EF4-FFF2-40B4-BE49-F238E27FC236}">
                <a16:creationId xmlns:a16="http://schemas.microsoft.com/office/drawing/2014/main" id="{969C1F15-1B6D-DD01-1873-D996BF3E78C2}"/>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02E7477C-415C-8E4A-9A22-E50E8755EA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124BB1F-E032-0483-7C30-13E9B23F85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275D82-01F9-746A-6636-20C554CA8C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CBDB0093-76DE-F788-2755-B88ECEA14388}"/>
              </a:ext>
            </a:extLst>
          </p:cNvPr>
          <p:cNvSpPr txBox="1"/>
          <p:nvPr/>
        </p:nvSpPr>
        <p:spPr>
          <a:xfrm>
            <a:off x="-20" y="5303696"/>
            <a:ext cx="12192000" cy="769441"/>
          </a:xfrm>
          <a:prstGeom prst="rect">
            <a:avLst/>
          </a:prstGeom>
          <a:noFill/>
        </p:spPr>
        <p:txBody>
          <a:bodyPr wrap="square">
            <a:spAutoFit/>
            <a:scene3d>
              <a:camera prst="orthographicFront"/>
              <a:lightRig rig="freezing" dir="t"/>
            </a:scene3d>
            <a:sp3d extrusionH="57150" prstMaterial="softEdge">
              <a:bevelT w="25400" h="38100" prst="relaxedInset"/>
            </a:sp3d>
          </a:bodyPr>
          <a:lstStyle/>
          <a:p>
            <a:pPr algn="ctr"/>
            <a:r>
              <a:rPr lang="es-ES" sz="4400" b="1" dirty="0">
                <a:ln/>
                <a:solidFill>
                  <a:srgbClr val="187918"/>
                </a:solidFill>
              </a:rPr>
              <a:t>¿NECESITA DIOS MOSTRAR Y RECIBIR AMOR?</a:t>
            </a:r>
          </a:p>
        </p:txBody>
      </p:sp>
    </p:spTree>
    <p:extLst>
      <p:ext uri="{BB962C8B-B14F-4D97-AF65-F5344CB8AC3E}">
        <p14:creationId xmlns:p14="http://schemas.microsoft.com/office/powerpoint/2010/main" val="27539250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88EFE9BA-0DE9-4C83-5484-8D7207F441D1}"/>
              </a:ext>
            </a:extLst>
          </p:cNvPr>
          <p:cNvSpPr>
            <a:spLocks noGrp="1" noRot="1" noMove="1" noResize="1" noEditPoints="1" noAdjustHandles="1" noChangeArrowheads="1" noChangeShapeType="1"/>
          </p:cNvSpPr>
          <p:nvPr/>
        </p:nvSpPr>
        <p:spPr>
          <a:xfrm>
            <a:off x="-1" y="0"/>
            <a:ext cx="12191999" cy="963731"/>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01553F2-D2F9-AB7C-79D5-31BCDB115D47}"/>
              </a:ext>
            </a:extLst>
          </p:cNvPr>
          <p:cNvSpPr txBox="1"/>
          <p:nvPr/>
        </p:nvSpPr>
        <p:spPr>
          <a:xfrm>
            <a:off x="0" y="-57150"/>
            <a:ext cx="12191999" cy="769441"/>
          </a:xfrm>
          <a:prstGeom prst="rect">
            <a:avLst/>
          </a:prstGeom>
          <a:noFill/>
        </p:spPr>
        <p:txBody>
          <a:bodyPr wrap="square">
            <a:spAutoFit/>
          </a:bodyPr>
          <a:lstStyle/>
          <a:p>
            <a:pPr algn="ctr"/>
            <a:r>
              <a:rPr lang="es-ES" sz="4400" b="1" spc="300" dirty="0">
                <a:ln w="9525" cmpd="sng">
                  <a:solidFill>
                    <a:srgbClr val="C00000"/>
                  </a:solidFill>
                  <a:prstDash val="solid"/>
                </a:ln>
                <a:solidFill>
                  <a:srgbClr val="70AD47">
                    <a:tint val="1000"/>
                  </a:srgbClr>
                </a:solidFill>
                <a:effectLst>
                  <a:glow rad="38100">
                    <a:srgbClr val="C00000">
                      <a:alpha val="91000"/>
                    </a:srgbClr>
                  </a:glow>
                </a:effectLst>
              </a:rPr>
              <a:t>AMOR DE PURA GRACIA</a:t>
            </a:r>
          </a:p>
        </p:txBody>
      </p:sp>
      <p:sp>
        <p:nvSpPr>
          <p:cNvPr id="4" name="CuadroTexto 3">
            <a:extLst>
              <a:ext uri="{FF2B5EF4-FFF2-40B4-BE49-F238E27FC236}">
                <a16:creationId xmlns:a16="http://schemas.microsoft.com/office/drawing/2014/main" id="{1FA975FD-B068-F78A-B211-38A79A41423E}"/>
              </a:ext>
            </a:extLst>
          </p:cNvPr>
          <p:cNvSpPr txBox="1"/>
          <p:nvPr/>
        </p:nvSpPr>
        <p:spPr>
          <a:xfrm>
            <a:off x="-1" y="551608"/>
            <a:ext cx="12192000" cy="369332"/>
          </a:xfrm>
          <a:prstGeom prst="rect">
            <a:avLst/>
          </a:prstGeom>
          <a:noFill/>
        </p:spPr>
        <p:txBody>
          <a:bodyPr wrap="square">
            <a:spAutoFit/>
          </a:bodyPr>
          <a:lstStyle/>
          <a:p>
            <a:pPr algn="ctr"/>
            <a:r>
              <a:rPr lang="es-ES"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“Yo sanaré su rebelión, los amaré de pura gracia; porque mi ira se apartó de ellos” </a:t>
            </a:r>
            <a:r>
              <a:rPr lang="es-ES" sz="1400"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(Oseas 14:4)</a:t>
            </a:r>
          </a:p>
        </p:txBody>
      </p:sp>
      <p:sp>
        <p:nvSpPr>
          <p:cNvPr id="5" name="CuadroTexto 4">
            <a:extLst>
              <a:ext uri="{FF2B5EF4-FFF2-40B4-BE49-F238E27FC236}">
                <a16:creationId xmlns:a16="http://schemas.microsoft.com/office/drawing/2014/main" id="{96A5C18E-CB7B-8DA6-A6A4-A3F31E7F1C26}"/>
              </a:ext>
            </a:extLst>
          </p:cNvPr>
          <p:cNvSpPr txBox="1"/>
          <p:nvPr/>
        </p:nvSpPr>
        <p:spPr>
          <a:xfrm>
            <a:off x="203724" y="963731"/>
            <a:ext cx="11784550" cy="707886"/>
          </a:xfrm>
          <a:prstGeom prst="rect">
            <a:avLst/>
          </a:prstGeom>
          <a:noFill/>
        </p:spPr>
        <p:txBody>
          <a:bodyPr wrap="square" rtlCol="0">
            <a:spAutoFit/>
          </a:bodyPr>
          <a:lstStyle/>
          <a:p>
            <a:pPr>
              <a:spcBef>
                <a:spcPts val="600"/>
              </a:spcBef>
            </a:pPr>
            <a:r>
              <a:rPr lang="es-ES" sz="2000" b="1" dirty="0"/>
              <a:t>La historia de Oseas nos muestra cómo es el amor de Dios. A pesar de la infidelidad de su esposa, Oseas la perdonó vez tras vez, y la siguió amando.</a:t>
            </a:r>
          </a:p>
        </p:txBody>
      </p:sp>
      <p:pic>
        <p:nvPicPr>
          <p:cNvPr id="6" name="Imagen 5" descr="Imagen que contiene edificio, mujer, parado, sostener&#10;&#10;Descripción generada automáticamente">
            <a:extLst>
              <a:ext uri="{FF2B5EF4-FFF2-40B4-BE49-F238E27FC236}">
                <a16:creationId xmlns:a16="http://schemas.microsoft.com/office/drawing/2014/main" id="{75658B07-DCE2-D513-55D1-6FEF8DA1AA3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6"/>
          <a:stretch/>
        </p:blipFill>
        <p:spPr>
          <a:xfrm>
            <a:off x="5794006" y="1633319"/>
            <a:ext cx="6242304" cy="5035062"/>
          </a:xfrm>
          <a:prstGeom prst="roundRect">
            <a:avLst>
              <a:gd name="adj" fmla="val 11111"/>
            </a:avLst>
          </a:prstGeom>
          <a:ln w="190500" cap="rnd">
            <a:solidFill>
              <a:schemeClr val="bg1">
                <a:lumMod val="9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contourW="133350">
            <a:bevelT w="304800" h="152400" prst="hardEdge"/>
            <a:extrusionClr>
              <a:srgbClr val="FFFFFF"/>
            </a:extrusionClr>
            <a:contourClr>
              <a:srgbClr val="C00000"/>
            </a:contourClr>
          </a:sp3d>
        </p:spPr>
      </p:pic>
      <p:pic>
        <p:nvPicPr>
          <p:cNvPr id="10" name="Imagen 9" descr="Imagen que contiene parado, grupo, hombre, sostener&#10;&#10;Descripción generada automáticamente">
            <a:extLst>
              <a:ext uri="{FF2B5EF4-FFF2-40B4-BE49-F238E27FC236}">
                <a16:creationId xmlns:a16="http://schemas.microsoft.com/office/drawing/2014/main" id="{124331DD-9A65-BA9A-A3AD-1401DDD41A4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6035" y="1804288"/>
            <a:ext cx="1942177" cy="2212607"/>
          </a:xfrm>
          <a:prstGeom prst="roundRect">
            <a:avLst>
              <a:gd name="adj" fmla="val 4167"/>
            </a:avLst>
          </a:prstGeom>
          <a:solidFill>
            <a:srgbClr val="FFFFFF"/>
          </a:solidFill>
          <a:ln w="76200" cap="sq">
            <a:solidFill>
              <a:srgbClr val="F1C20F"/>
            </a:solidFill>
            <a:miter lim="800000"/>
          </a:ln>
          <a:effectLst/>
          <a:scene3d>
            <a:camera prst="orthographicFront"/>
            <a:lightRig rig="threePt" dir="t">
              <a:rot lat="0" lon="0" rev="2700000"/>
            </a:lightRig>
          </a:scene3d>
          <a:sp3d>
            <a:bevelT h="38100"/>
            <a:contourClr>
              <a:srgbClr val="C0C0C0"/>
            </a:contourClr>
          </a:sp3d>
        </p:spPr>
      </p:pic>
      <p:sp>
        <p:nvSpPr>
          <p:cNvPr id="12" name="CuadroTexto 11">
            <a:extLst>
              <a:ext uri="{FF2B5EF4-FFF2-40B4-BE49-F238E27FC236}">
                <a16:creationId xmlns:a16="http://schemas.microsoft.com/office/drawing/2014/main" id="{5231467B-D511-45E1-3EAD-C84967197A83}"/>
              </a:ext>
            </a:extLst>
          </p:cNvPr>
          <p:cNvSpPr txBox="1"/>
          <p:nvPr/>
        </p:nvSpPr>
        <p:spPr>
          <a:xfrm>
            <a:off x="2170776" y="1633319"/>
            <a:ext cx="3537505" cy="2554545"/>
          </a:xfrm>
          <a:prstGeom prst="rect">
            <a:avLst/>
          </a:prstGeom>
          <a:noFill/>
        </p:spPr>
        <p:txBody>
          <a:bodyPr wrap="square">
            <a:spAutoFit/>
          </a:bodyPr>
          <a:lstStyle/>
          <a:p>
            <a:pPr>
              <a:spcBef>
                <a:spcPts val="600"/>
              </a:spcBef>
            </a:pPr>
            <a:r>
              <a:rPr lang="es-ES" sz="2000" b="1" dirty="0"/>
              <a:t>Oseas representa a Dios, y su esposa infiel al pueblo de Dios. A pesar de nuestro continuo pecado y alejamiento de Dios, Él nos sigue amando “de pura gracia” (Os. 14:4). ¿Qué significa esa expresión?</a:t>
            </a:r>
          </a:p>
        </p:txBody>
      </p:sp>
      <p:sp>
        <p:nvSpPr>
          <p:cNvPr id="14" name="CuadroTexto 13">
            <a:extLst>
              <a:ext uri="{FF2B5EF4-FFF2-40B4-BE49-F238E27FC236}">
                <a16:creationId xmlns:a16="http://schemas.microsoft.com/office/drawing/2014/main" id="{1DA41F80-52D1-3837-B61C-96A215F28DF1}"/>
              </a:ext>
            </a:extLst>
          </p:cNvPr>
          <p:cNvSpPr txBox="1"/>
          <p:nvPr/>
        </p:nvSpPr>
        <p:spPr>
          <a:xfrm>
            <a:off x="47186" y="4149566"/>
            <a:ext cx="5621693" cy="1015663"/>
          </a:xfrm>
          <a:prstGeom prst="rect">
            <a:avLst/>
          </a:prstGeom>
          <a:noFill/>
        </p:spPr>
        <p:txBody>
          <a:bodyPr wrap="square">
            <a:spAutoFit/>
          </a:bodyPr>
          <a:lstStyle/>
          <a:p>
            <a:pPr>
              <a:spcBef>
                <a:spcPts val="600"/>
              </a:spcBef>
            </a:pPr>
            <a:r>
              <a:rPr lang="es-ES" sz="2000" b="1" dirty="0"/>
              <a:t>La palabra hebrea, </a:t>
            </a:r>
            <a:r>
              <a:rPr lang="es-ES" sz="2000" b="1" i="1" dirty="0" err="1"/>
              <a:t>nedabah</a:t>
            </a:r>
            <a:r>
              <a:rPr lang="es-ES" sz="2000" b="1" dirty="0"/>
              <a:t>, describe aquello que se ofrece voluntariamente (como las ofrendas voluntarias).</a:t>
            </a:r>
          </a:p>
        </p:txBody>
      </p:sp>
      <p:sp>
        <p:nvSpPr>
          <p:cNvPr id="7" name="CuadroTexto 6">
            <a:extLst>
              <a:ext uri="{FF2B5EF4-FFF2-40B4-BE49-F238E27FC236}">
                <a16:creationId xmlns:a16="http://schemas.microsoft.com/office/drawing/2014/main" id="{0FC29BB2-9E2C-ED83-BB0C-60558A6D433D}"/>
              </a:ext>
            </a:extLst>
          </p:cNvPr>
          <p:cNvSpPr txBox="1"/>
          <p:nvPr/>
        </p:nvSpPr>
        <p:spPr>
          <a:xfrm>
            <a:off x="47186" y="6165502"/>
            <a:ext cx="5621693" cy="707886"/>
          </a:xfrm>
          <a:prstGeom prst="rect">
            <a:avLst/>
          </a:prstGeom>
          <a:noFill/>
        </p:spPr>
        <p:txBody>
          <a:bodyPr wrap="square">
            <a:spAutoFit/>
          </a:bodyPr>
          <a:lstStyle/>
          <a:p>
            <a:pPr>
              <a:spcBef>
                <a:spcPts val="600"/>
              </a:spcBef>
            </a:pPr>
            <a:r>
              <a:rPr lang="es-ES" sz="2000" b="1" dirty="0"/>
              <a:t>¿Cuál será tu respuesta ante este amor voluntario y desinteresado?</a:t>
            </a:r>
            <a:endParaRPr lang="es-ES" sz="2000" dirty="0"/>
          </a:p>
        </p:txBody>
      </p:sp>
      <p:sp>
        <p:nvSpPr>
          <p:cNvPr id="9" name="CuadroTexto 8">
            <a:extLst>
              <a:ext uri="{FF2B5EF4-FFF2-40B4-BE49-F238E27FC236}">
                <a16:creationId xmlns:a16="http://schemas.microsoft.com/office/drawing/2014/main" id="{7DDF3E4B-DD7D-C71C-2161-CD98E6012F70}"/>
              </a:ext>
            </a:extLst>
          </p:cNvPr>
          <p:cNvSpPr txBox="1"/>
          <p:nvPr/>
        </p:nvSpPr>
        <p:spPr>
          <a:xfrm>
            <a:off x="47186" y="5165229"/>
            <a:ext cx="5621693" cy="1015663"/>
          </a:xfrm>
          <a:prstGeom prst="rect">
            <a:avLst/>
          </a:prstGeom>
          <a:noFill/>
        </p:spPr>
        <p:txBody>
          <a:bodyPr wrap="square">
            <a:spAutoFit/>
          </a:bodyPr>
          <a:lstStyle/>
          <a:p>
            <a:pPr>
              <a:spcBef>
                <a:spcPts val="600"/>
              </a:spcBef>
            </a:pPr>
            <a:r>
              <a:rPr lang="es-ES" sz="2000" b="1" dirty="0"/>
              <a:t>Dios otorga su amor, aunque no reciba nada a cambio. ¡Qué contraste con nuestra naturaleza egoísta!</a:t>
            </a:r>
          </a:p>
        </p:txBody>
      </p:sp>
    </p:spTree>
    <p:extLst>
      <p:ext uri="{BB962C8B-B14F-4D97-AF65-F5344CB8AC3E}">
        <p14:creationId xmlns:p14="http://schemas.microsoft.com/office/powerpoint/2010/main" val="168420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out)">
                                      <p:cBhvr>
                                        <p:cTn id="16" dur="1000"/>
                                        <p:tgtEl>
                                          <p:spTgt spid="6"/>
                                        </p:tgtEl>
                                      </p:cBhvr>
                                    </p:animEffect>
                                  </p:childTnLst>
                                </p:cTn>
                              </p:par>
                            </p:childTnLst>
                          </p:cTn>
                        </p:par>
                        <p:par>
                          <p:cTn id="17" fill="hold">
                            <p:stCondLst>
                              <p:cond delay="2000"/>
                            </p:stCondLst>
                            <p:childTnLst>
                              <p:par>
                                <p:cTn id="18" presetID="14" presetClass="entr" presetSubtype="5"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900" decel="100000" fill="hold"/>
                                        <p:tgtEl>
                                          <p:spTgt spid="1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900" decel="100000" fill="hold"/>
                                        <p:tgtEl>
                                          <p:spTgt spid="1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75BC57B-3AB4-DDCD-0E35-4F99D0A85CB5}"/>
              </a:ext>
            </a:extLst>
          </p:cNvPr>
          <p:cNvSpPr txBox="1"/>
          <p:nvPr/>
        </p:nvSpPr>
        <p:spPr>
          <a:xfrm>
            <a:off x="0" y="-59634"/>
            <a:ext cx="12192000"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AMAR SIN ESPERAR RESPUESTA</a:t>
            </a:r>
          </a:p>
        </p:txBody>
      </p:sp>
      <p:sp>
        <p:nvSpPr>
          <p:cNvPr id="4" name="CuadroTexto 3">
            <a:extLst>
              <a:ext uri="{FF2B5EF4-FFF2-40B4-BE49-F238E27FC236}">
                <a16:creationId xmlns:a16="http://schemas.microsoft.com/office/drawing/2014/main" id="{3F8D3AD6-ACFC-FEF6-3B0A-ACF3B36C9B46}"/>
              </a:ext>
            </a:extLst>
          </p:cNvPr>
          <p:cNvSpPr txBox="1"/>
          <p:nvPr/>
        </p:nvSpPr>
        <p:spPr>
          <a:xfrm>
            <a:off x="571500" y="576457"/>
            <a:ext cx="1104900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ES" b="1" dirty="0">
                <a:solidFill>
                  <a:schemeClr val="tx1"/>
                </a:solidFill>
                <a:latin typeface="Comic Sans MS" panose="030F0702030302020204" pitchFamily="66" charset="0"/>
              </a:rPr>
              <a:t>“Conozco a todas las aves de los montes, Y todo lo que se mueve en los campos me pertenece. Si yo tuviese hambre, no te lo diría a ti; Porque mío es el mundo y su plenitud” </a:t>
            </a:r>
            <a:r>
              <a:rPr lang="es-ES" sz="1400" b="1" dirty="0">
                <a:solidFill>
                  <a:schemeClr val="tx1"/>
                </a:solidFill>
                <a:latin typeface="Comic Sans MS" panose="030F0702030302020204" pitchFamily="66" charset="0"/>
              </a:rPr>
              <a:t>(Salmos 50:11-12)</a:t>
            </a:r>
          </a:p>
        </p:txBody>
      </p:sp>
      <p:sp>
        <p:nvSpPr>
          <p:cNvPr id="5" name="CuadroTexto 4">
            <a:extLst>
              <a:ext uri="{FF2B5EF4-FFF2-40B4-BE49-F238E27FC236}">
                <a16:creationId xmlns:a16="http://schemas.microsoft.com/office/drawing/2014/main" id="{9D429B64-1873-B6BF-99CB-37C474BED3F4}"/>
              </a:ext>
            </a:extLst>
          </p:cNvPr>
          <p:cNvSpPr txBox="1"/>
          <p:nvPr/>
        </p:nvSpPr>
        <p:spPr>
          <a:xfrm>
            <a:off x="5587241" y="1272484"/>
            <a:ext cx="6604759" cy="707886"/>
          </a:xfrm>
          <a:prstGeom prst="rect">
            <a:avLst/>
          </a:prstGeom>
          <a:noFill/>
        </p:spPr>
        <p:txBody>
          <a:bodyPr wrap="square" rtlCol="0">
            <a:spAutoFit/>
          </a:bodyPr>
          <a:lstStyle/>
          <a:p>
            <a:pPr>
              <a:spcBef>
                <a:spcPts val="600"/>
              </a:spcBef>
            </a:pPr>
            <a:r>
              <a:rPr lang="es-ES" sz="2000" b="1" dirty="0"/>
              <a:t>¿Necesitaba Dios crear este mundo para ser amado, honrado y adorado?</a:t>
            </a:r>
          </a:p>
        </p:txBody>
      </p:sp>
      <p:pic>
        <p:nvPicPr>
          <p:cNvPr id="6" name="Imagen 5" descr="Imagen que contiene persona, exterior, pasto, hombre&#10;&#10;Descripción generada automáticamente">
            <a:extLst>
              <a:ext uri="{FF2B5EF4-FFF2-40B4-BE49-F238E27FC236}">
                <a16:creationId xmlns:a16="http://schemas.microsoft.com/office/drawing/2014/main" id="{823A4EAD-CA07-027D-092C-66E3AA5238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966" y="4982348"/>
            <a:ext cx="1752600" cy="1752600"/>
          </a:xfrm>
          <a:prstGeom prst="ellipse">
            <a:avLst/>
          </a:prstGeom>
          <a:ln>
            <a:noFill/>
          </a:ln>
          <a:effectLst>
            <a:softEdge rad="50800"/>
          </a:effectLst>
        </p:spPr>
      </p:pic>
      <p:pic>
        <p:nvPicPr>
          <p:cNvPr id="8" name="Imagen 7" descr="Imagen que contiene agua, noche, etapa, hombre&#10;&#10;Descripción generada automáticamente">
            <a:extLst>
              <a:ext uri="{FF2B5EF4-FFF2-40B4-BE49-F238E27FC236}">
                <a16:creationId xmlns:a16="http://schemas.microsoft.com/office/drawing/2014/main" id="{D52A2F85-E45F-7C77-75EE-D747016C10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748" y="1350044"/>
            <a:ext cx="1752600" cy="1752600"/>
          </a:xfrm>
          <a:prstGeom prst="ellipse">
            <a:avLst/>
          </a:prstGeom>
          <a:ln>
            <a:noFill/>
          </a:ln>
          <a:effectLst>
            <a:softEdge rad="50800"/>
          </a:effectLst>
        </p:spPr>
      </p:pic>
      <p:pic>
        <p:nvPicPr>
          <p:cNvPr id="10" name="Imagen 9" descr="Imagen que contiene persona, hombre, agua, animal&#10;&#10;Descripción generada automáticamente">
            <a:extLst>
              <a:ext uri="{FF2B5EF4-FFF2-40B4-BE49-F238E27FC236}">
                <a16:creationId xmlns:a16="http://schemas.microsoft.com/office/drawing/2014/main" id="{6D51A251-185C-C129-B43F-EA4837A00E5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6912" y="1350044"/>
            <a:ext cx="1752600" cy="1752600"/>
          </a:xfrm>
          <a:prstGeom prst="ellipse">
            <a:avLst/>
          </a:prstGeom>
          <a:ln>
            <a:noFill/>
          </a:ln>
          <a:effectLst>
            <a:softEdge rad="50800"/>
          </a:effectLst>
        </p:spPr>
      </p:pic>
      <p:pic>
        <p:nvPicPr>
          <p:cNvPr id="12" name="Imagen 11" descr="Patrón de fondo&#10;&#10;Descripción generada automáticamente">
            <a:extLst>
              <a:ext uri="{FF2B5EF4-FFF2-40B4-BE49-F238E27FC236}">
                <a16:creationId xmlns:a16="http://schemas.microsoft.com/office/drawing/2014/main" id="{6464ADD8-6D7E-6FDE-6F12-C742A47BB51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77077" y="1356353"/>
            <a:ext cx="1752600" cy="1752600"/>
          </a:xfrm>
          <a:prstGeom prst="ellipse">
            <a:avLst/>
          </a:prstGeom>
          <a:ln>
            <a:noFill/>
          </a:ln>
          <a:effectLst>
            <a:softEdge rad="50800"/>
          </a:effectLst>
        </p:spPr>
      </p:pic>
      <p:pic>
        <p:nvPicPr>
          <p:cNvPr id="14" name="Imagen 13" descr="Imagen que contiene Logotipo&#10;&#10;Descripción generada automáticamente">
            <a:extLst>
              <a:ext uri="{FF2B5EF4-FFF2-40B4-BE49-F238E27FC236}">
                <a16:creationId xmlns:a16="http://schemas.microsoft.com/office/drawing/2014/main" id="{4E8CAD8D-5CA3-5283-1140-7B411B21193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6748" y="3166196"/>
            <a:ext cx="1752600" cy="1752600"/>
          </a:xfrm>
          <a:prstGeom prst="ellipse">
            <a:avLst/>
          </a:prstGeom>
          <a:ln>
            <a:noFill/>
          </a:ln>
          <a:effectLst>
            <a:softEdge rad="50800"/>
          </a:effectLst>
        </p:spPr>
      </p:pic>
      <p:pic>
        <p:nvPicPr>
          <p:cNvPr id="16" name="Imagen 15" descr="Imagen que contiene agua, exterior, papalote, vuelo&#10;&#10;Descripción generada automáticamente">
            <a:extLst>
              <a:ext uri="{FF2B5EF4-FFF2-40B4-BE49-F238E27FC236}">
                <a16:creationId xmlns:a16="http://schemas.microsoft.com/office/drawing/2014/main" id="{97BBE331-081E-7CE3-C524-6FA109751F7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66912" y="3182884"/>
            <a:ext cx="1752600" cy="1752600"/>
          </a:xfrm>
          <a:prstGeom prst="ellipse">
            <a:avLst/>
          </a:prstGeom>
          <a:ln>
            <a:noFill/>
          </a:ln>
          <a:effectLst>
            <a:softEdge rad="50800"/>
          </a:effectLst>
        </p:spPr>
      </p:pic>
      <p:pic>
        <p:nvPicPr>
          <p:cNvPr id="18" name="Imagen 17" descr="Imagen que contiene exterior, agua, palma, mujer&#10;&#10;Descripción generada automáticamente">
            <a:extLst>
              <a:ext uri="{FF2B5EF4-FFF2-40B4-BE49-F238E27FC236}">
                <a16:creationId xmlns:a16="http://schemas.microsoft.com/office/drawing/2014/main" id="{CD0A418D-5AA7-8372-7160-5F937DEE08C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777077" y="3182884"/>
            <a:ext cx="1752600" cy="1752600"/>
          </a:xfrm>
          <a:prstGeom prst="ellipse">
            <a:avLst/>
          </a:prstGeom>
          <a:ln>
            <a:noFill/>
          </a:ln>
          <a:effectLst>
            <a:softEdge rad="50800"/>
          </a:effectLst>
        </p:spPr>
      </p:pic>
      <p:sp>
        <p:nvSpPr>
          <p:cNvPr id="20" name="CuadroTexto 19">
            <a:extLst>
              <a:ext uri="{FF2B5EF4-FFF2-40B4-BE49-F238E27FC236}">
                <a16:creationId xmlns:a16="http://schemas.microsoft.com/office/drawing/2014/main" id="{1F1F9754-9A03-BB50-9E61-6F1A35EA25C6}"/>
              </a:ext>
            </a:extLst>
          </p:cNvPr>
          <p:cNvSpPr txBox="1"/>
          <p:nvPr/>
        </p:nvSpPr>
        <p:spPr>
          <a:xfrm>
            <a:off x="1979129" y="5188406"/>
            <a:ext cx="6152320" cy="1631216"/>
          </a:xfrm>
          <a:prstGeom prst="rect">
            <a:avLst/>
          </a:prstGeom>
          <a:noFill/>
        </p:spPr>
        <p:txBody>
          <a:bodyPr wrap="square">
            <a:spAutoFit/>
          </a:bodyPr>
          <a:lstStyle/>
          <a:p>
            <a:pPr>
              <a:spcBef>
                <a:spcPts val="600"/>
              </a:spcBef>
            </a:pPr>
            <a:r>
              <a:rPr lang="es-ES" sz="2000" b="1" dirty="0"/>
              <a:t>Dios es amor, y ama sin esperar respuesta. Ama a quien responde a su amor, y a quien lo rechaza. Ama tanto que ha hecho todo lo posible para que su Creación, sus hijos, puedan compartir con Él una vida de eterna felicidad.</a:t>
            </a:r>
          </a:p>
        </p:txBody>
      </p:sp>
      <p:pic>
        <p:nvPicPr>
          <p:cNvPr id="22" name="Imagen 21" descr="Imagen que contiene interior, tabla, edificio, llenado&#10;&#10;Descripción generada automáticamente">
            <a:extLst>
              <a:ext uri="{FF2B5EF4-FFF2-40B4-BE49-F238E27FC236}">
                <a16:creationId xmlns:a16="http://schemas.microsoft.com/office/drawing/2014/main" id="{FF911855-4B6B-2C6A-06B3-92078C1EF22B}"/>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189013" y="5209661"/>
            <a:ext cx="3887029" cy="1586342"/>
          </a:xfrm>
          <a:prstGeom prst="roundRect">
            <a:avLst>
              <a:gd name="adj" fmla="val 104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B685C68F-F188-4031-0806-A127E14948D3}"/>
              </a:ext>
            </a:extLst>
          </p:cNvPr>
          <p:cNvSpPr txBox="1"/>
          <p:nvPr/>
        </p:nvSpPr>
        <p:spPr>
          <a:xfrm>
            <a:off x="5587241" y="3220984"/>
            <a:ext cx="6604758" cy="1938992"/>
          </a:xfrm>
          <a:prstGeom prst="rect">
            <a:avLst/>
          </a:prstGeom>
          <a:noFill/>
        </p:spPr>
        <p:txBody>
          <a:bodyPr wrap="square">
            <a:spAutoFit/>
          </a:bodyPr>
          <a:lstStyle/>
          <a:p>
            <a:pPr>
              <a:spcBef>
                <a:spcPts val="600"/>
              </a:spcBef>
            </a:pPr>
            <a:r>
              <a:rPr lang="es-ES" sz="2000" b="1" dirty="0"/>
              <a:t>El amor divino existía eternamente antes de la creación del universo (</a:t>
            </a:r>
            <a:r>
              <a:rPr lang="es-ES" sz="2000" b="1" dirty="0" err="1"/>
              <a:t>Jn</a:t>
            </a:r>
            <a:r>
              <a:rPr lang="es-ES" sz="2000" b="1" dirty="0"/>
              <a:t>. 17:24). En consecuencia, la creación del mundo no fue una necesidad para la existencia del amor de Dios. Por el contrario, la Creación fue una actividad divina voluntaria que resultó de la libertad de su eterno y desbordante amor.</a:t>
            </a:r>
          </a:p>
        </p:txBody>
      </p:sp>
      <p:sp>
        <p:nvSpPr>
          <p:cNvPr id="11" name="CuadroTexto 10">
            <a:extLst>
              <a:ext uri="{FF2B5EF4-FFF2-40B4-BE49-F238E27FC236}">
                <a16:creationId xmlns:a16="http://schemas.microsoft.com/office/drawing/2014/main" id="{25703A74-0D2E-AAFB-7A02-C213B5A7400E}"/>
              </a:ext>
            </a:extLst>
          </p:cNvPr>
          <p:cNvSpPr txBox="1"/>
          <p:nvPr/>
        </p:nvSpPr>
        <p:spPr>
          <a:xfrm>
            <a:off x="5589725" y="1938957"/>
            <a:ext cx="6602274" cy="1323439"/>
          </a:xfrm>
          <a:prstGeom prst="rect">
            <a:avLst/>
          </a:prstGeom>
          <a:noFill/>
        </p:spPr>
        <p:txBody>
          <a:bodyPr wrap="square">
            <a:spAutoFit/>
          </a:bodyPr>
          <a:lstStyle/>
          <a:p>
            <a:pPr>
              <a:spcBef>
                <a:spcPts val="600"/>
              </a:spcBef>
            </a:pPr>
            <a:r>
              <a:rPr lang="es-ES" sz="2000" b="1" dirty="0"/>
              <a:t>Dios no necesita nada de nosotros (</a:t>
            </a:r>
            <a:r>
              <a:rPr lang="es-ES" sz="2000" b="1" dirty="0" err="1"/>
              <a:t>Hch</a:t>
            </a:r>
            <a:r>
              <a:rPr lang="es-ES" sz="2000" b="1" dirty="0"/>
              <a:t>. 17:25). Es más, ¿cuántos reconocen siquiera que todo lo que tienen, y su vida misma, es un regalo de Dios? ¿Cuántos hoy le alaban y agradecen por ello?</a:t>
            </a:r>
          </a:p>
        </p:txBody>
      </p:sp>
    </p:spTree>
    <p:extLst>
      <p:ext uri="{BB962C8B-B14F-4D97-AF65-F5344CB8AC3E}">
        <p14:creationId xmlns:p14="http://schemas.microsoft.com/office/powerpoint/2010/main" val="222290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2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75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0-#ppt_h/2"/>
                                          </p:val>
                                        </p:tav>
                                        <p:tav tm="100000">
                                          <p:val>
                                            <p:strVal val="#ppt_y"/>
                                          </p:val>
                                        </p:tav>
                                      </p:tavLst>
                                    </p:anim>
                                  </p:childTnLst>
                                </p:cTn>
                              </p:par>
                              <p:par>
                                <p:cTn id="41" presetID="2" presetClass="entr" presetSubtype="9" fill="hold" nodeType="withEffect">
                                  <p:stCondLst>
                                    <p:cond delay="125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150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0-#ppt_w/2"/>
                                          </p:val>
                                        </p:tav>
                                        <p:tav tm="100000">
                                          <p:val>
                                            <p:strVal val="#ppt_x"/>
                                          </p:val>
                                        </p:tav>
                                      </p:tavLst>
                                    </p:anim>
                                    <p:anim calcmode="lin" valueType="num">
                                      <p:cBhvr additive="base">
                                        <p:cTn id="48" dur="500" fill="hold"/>
                                        <p:tgtEl>
                                          <p:spTgt spid="6"/>
                                        </p:tgtEl>
                                        <p:attrNameLst>
                                          <p:attrName>ppt_y</p:attrName>
                                        </p:attrNameLst>
                                      </p:cBhvr>
                                      <p:tavLst>
                                        <p:tav tm="0">
                                          <p:val>
                                            <p:strVal val="0-#ppt_h/2"/>
                                          </p:val>
                                        </p:tav>
                                        <p:tav tm="100000">
                                          <p:val>
                                            <p:strVal val="#ppt_y"/>
                                          </p:val>
                                        </p:tav>
                                      </p:tavLst>
                                    </p:anim>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fltVal val="0"/>
                                          </p:val>
                                        </p:tav>
                                        <p:tav tm="100000">
                                          <p:val>
                                            <p:strVal val="#ppt_w"/>
                                          </p:val>
                                        </p:tav>
                                      </p:tavLst>
                                    </p:anim>
                                    <p:anim calcmode="lin" valueType="num">
                                      <p:cBhvr>
                                        <p:cTn id="68" dur="1000" fill="hold"/>
                                        <p:tgtEl>
                                          <p:spTgt spid="20"/>
                                        </p:tgtEl>
                                        <p:attrNameLst>
                                          <p:attrName>ppt_h</p:attrName>
                                        </p:attrNameLst>
                                      </p:cBhvr>
                                      <p:tavLst>
                                        <p:tav tm="0">
                                          <p:val>
                                            <p:fltVal val="0"/>
                                          </p:val>
                                        </p:tav>
                                        <p:tav tm="100000">
                                          <p:val>
                                            <p:strVal val="#ppt_h"/>
                                          </p:val>
                                        </p:tav>
                                      </p:tavLst>
                                    </p:anim>
                                    <p:anim calcmode="lin" valueType="num">
                                      <p:cBhvr>
                                        <p:cTn id="69" dur="1000" fill="hold"/>
                                        <p:tgtEl>
                                          <p:spTgt spid="20"/>
                                        </p:tgtEl>
                                        <p:attrNameLst>
                                          <p:attrName>style.rotation</p:attrName>
                                        </p:attrNameLst>
                                      </p:cBhvr>
                                      <p:tavLst>
                                        <p:tav tm="0">
                                          <p:val>
                                            <p:fltVal val="90"/>
                                          </p:val>
                                        </p:tav>
                                        <p:tav tm="100000">
                                          <p:val>
                                            <p:fltVal val="0"/>
                                          </p:val>
                                        </p:tav>
                                      </p:tavLst>
                                    </p:anim>
                                    <p:animEffect transition="in" filter="fade">
                                      <p:cBhvr>
                                        <p:cTn id="70" dur="1000"/>
                                        <p:tgtEl>
                                          <p:spTgt spid="20"/>
                                        </p:tgtEl>
                                      </p:cBhvr>
                                    </p:animEffect>
                                  </p:childTnLst>
                                </p:cTn>
                              </p:par>
                              <p:par>
                                <p:cTn id="71" presetID="31"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style.rotation</p:attrName>
                                        </p:attrNameLst>
                                      </p:cBhvr>
                                      <p:tavLst>
                                        <p:tav tm="0">
                                          <p:val>
                                            <p:fltVal val="90"/>
                                          </p:val>
                                        </p:tav>
                                        <p:tav tm="100000">
                                          <p:val>
                                            <p:fltVal val="0"/>
                                          </p:val>
                                        </p:tav>
                                      </p:tavLst>
                                    </p:anim>
                                    <p:animEffect transition="in" filter="fade">
                                      <p:cBhvr>
                                        <p:cTn id="7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20" grpId="0"/>
      <p:bldP spid="7" grpId="0"/>
      <p:bldP spid="11"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461</TotalTime>
  <Words>1371</Words>
  <Application>Microsoft Office PowerPoint</Application>
  <PresentationFormat>Panorámica</PresentationFormat>
  <Paragraphs>58</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Aptos</vt:lpstr>
      <vt:lpstr>Arial</vt:lpstr>
      <vt:lpstr>Constantia</vt:lpstr>
      <vt:lpstr>Comic Sans MS</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68</cp:revision>
  <dcterms:created xsi:type="dcterms:W3CDTF">2024-12-14T07:12:53Z</dcterms:created>
  <dcterms:modified xsi:type="dcterms:W3CDTF">2024-12-25T13:40:00Z</dcterms:modified>
</cp:coreProperties>
</file>