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286" r:id="rId4"/>
    <p:sldId id="257" r:id="rId5"/>
    <p:sldId id="258" r:id="rId6"/>
    <p:sldId id="259" r:id="rId7"/>
    <p:sldId id="288" r:id="rId8"/>
    <p:sldId id="260" r:id="rId9"/>
    <p:sldId id="291" r:id="rId10"/>
    <p:sldId id="292" r:id="rId11"/>
    <p:sldId id="263" r:id="rId12"/>
    <p:sldId id="264" r:id="rId13"/>
    <p:sldId id="289" r:id="rId14"/>
    <p:sldId id="287"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22"/>
    <a:srgbClr val="D9DEF3"/>
    <a:srgbClr val="B9613A"/>
    <a:srgbClr val="8173D3"/>
    <a:srgbClr val="6675D0"/>
    <a:srgbClr val="DFE2F5"/>
    <a:srgbClr val="DADFF3"/>
    <a:srgbClr val="E2F5EC"/>
    <a:srgbClr val="FDECBD"/>
    <a:srgbClr val="FFF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4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D00F1-4F2B-4DB6-9CD4-52EC128BB1EF}"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s-ES"/>
        </a:p>
      </dgm:t>
    </dgm:pt>
    <dgm:pt modelId="{0CE8DC50-1298-410E-A5F7-04C92F43DC9D}">
      <dgm:prSet phldrT="[Texto]" custT="1"/>
      <dgm:spPr/>
      <dgm:t>
        <a:bodyPr/>
        <a:lstStyle/>
        <a:p>
          <a:r>
            <a:rPr lang="es-ES" sz="2000" b="1" dirty="0">
              <a:effectLst>
                <a:outerShdw blurRad="38100" dist="38100" dir="2700000" algn="tl">
                  <a:srgbClr val="000000">
                    <a:alpha val="43137"/>
                  </a:srgbClr>
                </a:outerShdw>
              </a:effectLst>
            </a:rPr>
            <a:t>926 a. C</a:t>
          </a:r>
        </a:p>
      </dgm:t>
    </dgm:pt>
    <dgm:pt modelId="{CA5DDB77-A0F1-42BB-B0BD-92C9F4B68DA2}" type="parTrans" cxnId="{BAE3A1C6-F2EE-4592-B6C7-A0C2F40F880F}">
      <dgm:prSet/>
      <dgm:spPr/>
      <dgm:t>
        <a:bodyPr/>
        <a:lstStyle/>
        <a:p>
          <a:endParaRPr lang="es-ES" sz="2000" b="1"/>
        </a:p>
      </dgm:t>
    </dgm:pt>
    <dgm:pt modelId="{9C16F98E-EF9C-4727-A00E-CF0DCEDCB9FB}" type="sibTrans" cxnId="{BAE3A1C6-F2EE-4592-B6C7-A0C2F40F880F}">
      <dgm:prSet/>
      <dgm:spPr/>
      <dgm:t>
        <a:bodyPr/>
        <a:lstStyle/>
        <a:p>
          <a:endParaRPr lang="es-ES" sz="2000" b="1"/>
        </a:p>
      </dgm:t>
    </dgm:pt>
    <dgm:pt modelId="{AD166EE7-7576-4623-909F-D166DDC51A76}">
      <dgm:prSet phldrT="[Texto]" custT="1"/>
      <dgm:spPr>
        <a:solidFill>
          <a:schemeClr val="accent2">
            <a:tint val="40000"/>
            <a:hueOff val="0"/>
            <a:satOff val="0"/>
            <a:lumOff val="0"/>
          </a:schemeClr>
        </a:solidFill>
      </dgm:spPr>
      <dgm:t>
        <a:bodyPr/>
        <a:lstStyle/>
        <a:p>
          <a:pPr marL="0" indent="0">
            <a:buNone/>
          </a:pPr>
          <a:r>
            <a:rPr lang="es-ES" sz="2000" b="1" dirty="0"/>
            <a:t>10 de las 12 tribus de Israel se rebelan contra Roboam, hijo de Salomón, y fundan el reino del norte [Israel] (1R. 12:1, 16-17)</a:t>
          </a:r>
        </a:p>
      </dgm:t>
    </dgm:pt>
    <dgm:pt modelId="{DB9C1D17-B14F-484A-A1F9-CBA5239E608C}" type="parTrans" cxnId="{A29CF36F-33CD-422E-AB41-7C8115F9000E}">
      <dgm:prSet/>
      <dgm:spPr/>
      <dgm:t>
        <a:bodyPr/>
        <a:lstStyle/>
        <a:p>
          <a:endParaRPr lang="es-ES" sz="2000" b="1"/>
        </a:p>
      </dgm:t>
    </dgm:pt>
    <dgm:pt modelId="{B4197188-733E-4143-A5FF-142E44110107}" type="sibTrans" cxnId="{A29CF36F-33CD-422E-AB41-7C8115F9000E}">
      <dgm:prSet/>
      <dgm:spPr/>
      <dgm:t>
        <a:bodyPr/>
        <a:lstStyle/>
        <a:p>
          <a:endParaRPr lang="es-ES" sz="2000" b="1"/>
        </a:p>
      </dgm:t>
    </dgm:pt>
    <dgm:pt modelId="{6B03872E-18C4-4BE3-8F60-58A4C7445899}">
      <dgm:prSet phldrT="[Texto]" custT="1"/>
      <dgm:spPr/>
      <dgm:t>
        <a:bodyPr/>
        <a:lstStyle/>
        <a:p>
          <a:r>
            <a:rPr lang="es-ES" sz="2000" b="1" i="0" dirty="0">
              <a:solidFill>
                <a:schemeClr val="bg1"/>
              </a:solidFill>
              <a:effectLst>
                <a:outerShdw blurRad="38100" dist="38100" dir="2700000" algn="tl">
                  <a:srgbClr val="000000">
                    <a:alpha val="43137"/>
                  </a:srgbClr>
                </a:outerShdw>
              </a:effectLst>
            </a:rPr>
            <a:t>875 a. C.</a:t>
          </a:r>
          <a:endParaRPr lang="es-ES" sz="2000" b="1" dirty="0">
            <a:solidFill>
              <a:schemeClr val="bg1"/>
            </a:solidFill>
            <a:effectLst>
              <a:outerShdw blurRad="38100" dist="38100" dir="2700000" algn="tl">
                <a:srgbClr val="000000">
                  <a:alpha val="43137"/>
                </a:srgbClr>
              </a:outerShdw>
            </a:effectLst>
          </a:endParaRPr>
        </a:p>
      </dgm:t>
    </dgm:pt>
    <dgm:pt modelId="{54A8BEAF-4CBA-4741-B4DC-89B78659337B}" type="parTrans" cxnId="{61481AE5-676A-4459-9A14-0FA697CC7A03}">
      <dgm:prSet/>
      <dgm:spPr/>
      <dgm:t>
        <a:bodyPr/>
        <a:lstStyle/>
        <a:p>
          <a:endParaRPr lang="es-ES" sz="2000" b="1"/>
        </a:p>
      </dgm:t>
    </dgm:pt>
    <dgm:pt modelId="{06745D90-863A-442A-94B4-DCD88B7DFE4C}" type="sibTrans" cxnId="{61481AE5-676A-4459-9A14-0FA697CC7A03}">
      <dgm:prSet/>
      <dgm:spPr/>
      <dgm:t>
        <a:bodyPr/>
        <a:lstStyle/>
        <a:p>
          <a:endParaRPr lang="es-ES" sz="2000" b="1"/>
        </a:p>
      </dgm:t>
    </dgm:pt>
    <dgm:pt modelId="{1A00E830-5EAC-4CA4-8218-5E0D1685C041}">
      <dgm:prSet phldrT="[Texto]" custT="1"/>
      <dgm:spPr>
        <a:solidFill>
          <a:schemeClr val="accent2">
            <a:tint val="40000"/>
            <a:hueOff val="-559278"/>
            <a:satOff val="9828"/>
            <a:lumOff val="868"/>
          </a:schemeClr>
        </a:solidFill>
      </dgm:spPr>
      <dgm:t>
        <a:bodyPr/>
        <a:lstStyle/>
        <a:p>
          <a:pPr marL="0" indent="0">
            <a:buNone/>
          </a:pPr>
          <a:r>
            <a:rPr lang="es-ES" sz="2000" b="1" dirty="0" err="1"/>
            <a:t>Omrí</a:t>
          </a:r>
          <a:r>
            <a:rPr lang="es-ES" sz="2000" b="1" dirty="0"/>
            <a:t> traslada a Samaria la capital de Israel (1R. 16:23-24)</a:t>
          </a:r>
        </a:p>
      </dgm:t>
    </dgm:pt>
    <dgm:pt modelId="{F01C03F4-04BD-46EC-A2EC-5523A0EA3A91}" type="parTrans" cxnId="{FDE37B1B-7D5B-4E8A-9BC2-632A4FAFB362}">
      <dgm:prSet/>
      <dgm:spPr/>
      <dgm:t>
        <a:bodyPr/>
        <a:lstStyle/>
        <a:p>
          <a:endParaRPr lang="es-ES" sz="2000" b="1"/>
        </a:p>
      </dgm:t>
    </dgm:pt>
    <dgm:pt modelId="{D7A41228-7C5F-418F-998E-E539859F61DA}" type="sibTrans" cxnId="{FDE37B1B-7D5B-4E8A-9BC2-632A4FAFB362}">
      <dgm:prSet/>
      <dgm:spPr/>
      <dgm:t>
        <a:bodyPr/>
        <a:lstStyle/>
        <a:p>
          <a:endParaRPr lang="es-ES" sz="2000" b="1"/>
        </a:p>
      </dgm:t>
    </dgm:pt>
    <dgm:pt modelId="{B162FB06-8626-4BEA-878A-AC2B8BF83B99}">
      <dgm:prSet phldrT="[Texto]" custT="1"/>
      <dgm:spPr/>
      <dgm:t>
        <a:bodyPr/>
        <a:lstStyle/>
        <a:p>
          <a:r>
            <a:rPr lang="es-ES" sz="2000" b="1" i="0" dirty="0">
              <a:solidFill>
                <a:schemeClr val="tx1"/>
              </a:solidFill>
              <a:effectLst/>
            </a:rPr>
            <a:t>732 a. C.</a:t>
          </a:r>
          <a:endParaRPr lang="es-ES" sz="2000" b="1" dirty="0">
            <a:solidFill>
              <a:schemeClr val="tx1"/>
            </a:solidFill>
            <a:effectLst/>
          </a:endParaRPr>
        </a:p>
      </dgm:t>
    </dgm:pt>
    <dgm:pt modelId="{2DB1ECEB-E2FE-4C8B-9945-91BCF7AA55BF}" type="parTrans" cxnId="{06043B55-6F91-4E80-B0A9-F85BF53132A5}">
      <dgm:prSet/>
      <dgm:spPr/>
      <dgm:t>
        <a:bodyPr/>
        <a:lstStyle/>
        <a:p>
          <a:endParaRPr lang="es-ES" sz="2000" b="1"/>
        </a:p>
      </dgm:t>
    </dgm:pt>
    <dgm:pt modelId="{66EAAC4A-89C9-44C7-AA0D-4756624B0CB1}" type="sibTrans" cxnId="{06043B55-6F91-4E80-B0A9-F85BF53132A5}">
      <dgm:prSet/>
      <dgm:spPr/>
      <dgm:t>
        <a:bodyPr/>
        <a:lstStyle/>
        <a:p>
          <a:endParaRPr lang="es-ES" sz="2000" b="1"/>
        </a:p>
      </dgm:t>
    </dgm:pt>
    <dgm:pt modelId="{6D42E238-1C86-4FE7-9500-91F80EF2D49E}">
      <dgm:prSet phldrT="[Texto]" custT="1"/>
      <dgm:spPr>
        <a:solidFill>
          <a:schemeClr val="accent2">
            <a:tint val="40000"/>
            <a:hueOff val="-1118557"/>
            <a:satOff val="19656"/>
            <a:lumOff val="1735"/>
          </a:schemeClr>
        </a:solidFill>
      </dgm:spPr>
      <dgm:t>
        <a:bodyPr/>
        <a:lstStyle/>
        <a:p>
          <a:pPr marL="0" indent="0">
            <a:buNone/>
          </a:pPr>
          <a:r>
            <a:rPr lang="es-ES" sz="2000" b="1" dirty="0" err="1"/>
            <a:t>Tiglat</a:t>
          </a:r>
          <a:r>
            <a:rPr lang="es-ES" sz="2000" b="1" dirty="0"/>
            <a:t> </a:t>
          </a:r>
          <a:r>
            <a:rPr lang="es-ES" sz="2000" b="1" dirty="0" err="1"/>
            <a:t>Pileser</a:t>
          </a:r>
          <a:r>
            <a:rPr lang="es-ES" sz="2000" b="1" dirty="0"/>
            <a:t> III deporta parte de la población, y pone como rey títere de Israel a Oseas (2R. 15:29-30 </a:t>
          </a:r>
          <a:r>
            <a:rPr lang="es-ES" sz="1600" b="1" dirty="0" err="1"/>
            <a:t>NVI</a:t>
          </a:r>
          <a:r>
            <a:rPr lang="es-ES" sz="2000" b="1" dirty="0"/>
            <a:t>)</a:t>
          </a:r>
        </a:p>
      </dgm:t>
    </dgm:pt>
    <dgm:pt modelId="{9A96ACD9-54FA-4440-AA05-409BB205456F}" type="parTrans" cxnId="{D09AF544-0096-4C4A-8AA3-190820ACEEF5}">
      <dgm:prSet/>
      <dgm:spPr/>
      <dgm:t>
        <a:bodyPr/>
        <a:lstStyle/>
        <a:p>
          <a:endParaRPr lang="es-ES" sz="2000" b="1"/>
        </a:p>
      </dgm:t>
    </dgm:pt>
    <dgm:pt modelId="{233CC914-7EEA-42D2-9331-1F07D28D03E4}" type="sibTrans" cxnId="{D09AF544-0096-4C4A-8AA3-190820ACEEF5}">
      <dgm:prSet/>
      <dgm:spPr/>
      <dgm:t>
        <a:bodyPr/>
        <a:lstStyle/>
        <a:p>
          <a:endParaRPr lang="es-ES" sz="2000" b="1"/>
        </a:p>
      </dgm:t>
    </dgm:pt>
    <dgm:pt modelId="{4918EB8B-5026-4956-88C3-AA8776EA41E6}">
      <dgm:prSet phldrT="[Texto]" custT="1"/>
      <dgm:spPr/>
      <dgm:t>
        <a:bodyPr/>
        <a:lstStyle/>
        <a:p>
          <a:r>
            <a:rPr lang="es-ES" sz="2000" b="1" dirty="0">
              <a:solidFill>
                <a:schemeClr val="tx1"/>
              </a:solidFill>
              <a:effectLst/>
            </a:rPr>
            <a:t>722 a. C.</a:t>
          </a:r>
        </a:p>
      </dgm:t>
    </dgm:pt>
    <dgm:pt modelId="{4523771B-C358-4784-A2F4-5DAB5AE5E530}" type="parTrans" cxnId="{618D7F45-7AF3-4D47-910C-08D491534A69}">
      <dgm:prSet/>
      <dgm:spPr/>
      <dgm:t>
        <a:bodyPr/>
        <a:lstStyle/>
        <a:p>
          <a:endParaRPr lang="es-ES" sz="2000" b="1"/>
        </a:p>
      </dgm:t>
    </dgm:pt>
    <dgm:pt modelId="{D407529F-7B8C-4694-B1C1-577D327BA0DC}" type="sibTrans" cxnId="{618D7F45-7AF3-4D47-910C-08D491534A69}">
      <dgm:prSet/>
      <dgm:spPr/>
      <dgm:t>
        <a:bodyPr/>
        <a:lstStyle/>
        <a:p>
          <a:endParaRPr lang="es-ES" sz="2000" b="1"/>
        </a:p>
      </dgm:t>
    </dgm:pt>
    <dgm:pt modelId="{D2AF60E6-1663-4E51-8FA3-3CA268BDEC4D}">
      <dgm:prSet phldrT="[Texto]" custT="1"/>
      <dgm:spPr>
        <a:solidFill>
          <a:schemeClr val="accent2">
            <a:tint val="40000"/>
            <a:hueOff val="-1677835"/>
            <a:satOff val="29484"/>
            <a:lumOff val="2603"/>
          </a:schemeClr>
        </a:solidFill>
      </dgm:spPr>
      <dgm:t>
        <a:bodyPr/>
        <a:lstStyle/>
        <a:p>
          <a:pPr marL="0" indent="0">
            <a:buNone/>
          </a:pPr>
          <a:r>
            <a:rPr lang="es-ES" sz="2000" b="1" dirty="0"/>
            <a:t>Sargón II conquista definitivamente Samaria, y deporta a gran parte de su población (2R. 17:6)</a:t>
          </a:r>
        </a:p>
      </dgm:t>
    </dgm:pt>
    <dgm:pt modelId="{3CE0435B-5961-458E-9949-D56A9B6E7358}" type="parTrans" cxnId="{180F575E-E053-40B1-8342-3C4864A31CAF}">
      <dgm:prSet/>
      <dgm:spPr/>
      <dgm:t>
        <a:bodyPr/>
        <a:lstStyle/>
        <a:p>
          <a:endParaRPr lang="es-ES" sz="2000" b="1"/>
        </a:p>
      </dgm:t>
    </dgm:pt>
    <dgm:pt modelId="{9F47D09E-F104-4EC8-92F7-406476B8E09B}" type="sibTrans" cxnId="{180F575E-E053-40B1-8342-3C4864A31CAF}">
      <dgm:prSet/>
      <dgm:spPr/>
      <dgm:t>
        <a:bodyPr/>
        <a:lstStyle/>
        <a:p>
          <a:endParaRPr lang="es-ES" sz="2000" b="1"/>
        </a:p>
      </dgm:t>
    </dgm:pt>
    <dgm:pt modelId="{930611D2-CEA3-4017-9E34-C0C0BEDE100B}">
      <dgm:prSet phldrT="[Texto]" custT="1"/>
      <dgm:spPr/>
      <dgm:t>
        <a:bodyPr/>
        <a:lstStyle/>
        <a:p>
          <a:r>
            <a:rPr lang="es-ES"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721 a. C.</a:t>
          </a:r>
          <a:endParaRPr lang="es-ES" sz="2000" b="1" dirty="0">
            <a:solidFill>
              <a:schemeClr val="tx1"/>
            </a:solidFill>
            <a:effectLst/>
          </a:endParaRPr>
        </a:p>
      </dgm:t>
    </dgm:pt>
    <dgm:pt modelId="{B75A12F0-AD2B-4304-BD79-E8CB640B175E}" type="parTrans" cxnId="{AAF1BBE3-4810-42D6-8663-2161D131ADE0}">
      <dgm:prSet/>
      <dgm:spPr/>
      <dgm:t>
        <a:bodyPr/>
        <a:lstStyle/>
        <a:p>
          <a:endParaRPr lang="es-ES" sz="2000" b="1"/>
        </a:p>
      </dgm:t>
    </dgm:pt>
    <dgm:pt modelId="{0A003C0B-865B-41C8-8A2D-E4C9FFEDA2EC}" type="sibTrans" cxnId="{AAF1BBE3-4810-42D6-8663-2161D131ADE0}">
      <dgm:prSet/>
      <dgm:spPr/>
      <dgm:t>
        <a:bodyPr/>
        <a:lstStyle/>
        <a:p>
          <a:endParaRPr lang="es-ES" sz="2000" b="1"/>
        </a:p>
      </dgm:t>
    </dgm:pt>
    <dgm:pt modelId="{2DE748D1-3122-4E07-A8B0-40A116552BF7}">
      <dgm:prSet phldrT="[Texto]" custT="1"/>
      <dgm:spPr>
        <a:solidFill>
          <a:schemeClr val="accent2">
            <a:tint val="40000"/>
            <a:hueOff val="-2237113"/>
            <a:satOff val="39312"/>
            <a:lumOff val="3470"/>
          </a:schemeClr>
        </a:solidFill>
      </dgm:spPr>
      <dgm:t>
        <a:bodyPr/>
        <a:lstStyle/>
        <a:p>
          <a:pPr marL="0" indent="0">
            <a:buNone/>
          </a:pPr>
          <a:r>
            <a:rPr lang="es-ES" sz="2000" b="1" dirty="0"/>
            <a:t>Repueblan Samaria con deportados de otros países (2R. 17:24)</a:t>
          </a:r>
        </a:p>
      </dgm:t>
    </dgm:pt>
    <dgm:pt modelId="{4D05F098-88F4-497F-9CCA-EE98D15E93E8}" type="parTrans" cxnId="{5DA77FDE-B5E0-40E7-9F4D-B18B1B55A1BE}">
      <dgm:prSet/>
      <dgm:spPr/>
      <dgm:t>
        <a:bodyPr/>
        <a:lstStyle/>
        <a:p>
          <a:endParaRPr lang="es-ES" sz="2000" b="1"/>
        </a:p>
      </dgm:t>
    </dgm:pt>
    <dgm:pt modelId="{602454AB-4D77-4E59-A743-5718E175D084}" type="sibTrans" cxnId="{5DA77FDE-B5E0-40E7-9F4D-B18B1B55A1BE}">
      <dgm:prSet/>
      <dgm:spPr/>
      <dgm:t>
        <a:bodyPr/>
        <a:lstStyle/>
        <a:p>
          <a:endParaRPr lang="es-ES" sz="2000" b="1"/>
        </a:p>
      </dgm:t>
    </dgm:pt>
    <dgm:pt modelId="{7BBFA075-C6A0-4D8D-AEEB-B97AAF172B4B}">
      <dgm:prSet phldrT="[Texto]" custT="1"/>
      <dgm:spPr/>
      <dgm:t>
        <a:bodyPr/>
        <a:lstStyle/>
        <a:p>
          <a:r>
            <a:rPr lang="es-ES"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720 a. C.</a:t>
          </a:r>
          <a:endParaRPr lang="es-ES" sz="2000" b="1" dirty="0">
            <a:solidFill>
              <a:schemeClr val="tx1"/>
            </a:solidFill>
            <a:effectLst/>
          </a:endParaRPr>
        </a:p>
      </dgm:t>
    </dgm:pt>
    <dgm:pt modelId="{2C15DF15-C229-4AF7-B045-ED9ECB3370C1}" type="parTrans" cxnId="{5FC36482-6EE0-4287-9A0C-EFBD28BBFEDB}">
      <dgm:prSet/>
      <dgm:spPr/>
      <dgm:t>
        <a:bodyPr/>
        <a:lstStyle/>
        <a:p>
          <a:endParaRPr lang="es-ES" sz="2000" b="1"/>
        </a:p>
      </dgm:t>
    </dgm:pt>
    <dgm:pt modelId="{779357B7-8BC8-4E5A-9732-FA4A850F64A7}" type="sibTrans" cxnId="{5FC36482-6EE0-4287-9A0C-EFBD28BBFEDB}">
      <dgm:prSet/>
      <dgm:spPr/>
      <dgm:t>
        <a:bodyPr/>
        <a:lstStyle/>
        <a:p>
          <a:endParaRPr lang="es-ES" sz="2000" b="1"/>
        </a:p>
      </dgm:t>
    </dgm:pt>
    <dgm:pt modelId="{AA71CBFC-00F2-48F8-A144-4B2954211812}">
      <dgm:prSet phldrT="[Texto]" custT="1"/>
      <dgm:spPr>
        <a:solidFill>
          <a:schemeClr val="accent2">
            <a:tint val="40000"/>
            <a:hueOff val="-2796392"/>
            <a:satOff val="49140"/>
            <a:lumOff val="4338"/>
          </a:schemeClr>
        </a:solidFill>
      </dgm:spPr>
      <dgm:t>
        <a:bodyPr/>
        <a:lstStyle/>
        <a:p>
          <a:pPr marL="0" indent="0">
            <a:buNone/>
          </a:pPr>
          <a:r>
            <a:rPr lang="es-ES" sz="2000" b="1" dirty="0"/>
            <a:t>Llevan a Samaria a algunos sacerdotes (no levitas) para que expliquen la religión a los nuevos habitantes (2R. 17:27)</a:t>
          </a:r>
        </a:p>
      </dgm:t>
    </dgm:pt>
    <dgm:pt modelId="{F78CF832-896C-41A7-A7C7-810A01EB70A4}" type="parTrans" cxnId="{A8A44E85-32BC-4BE1-AC37-8177BA171429}">
      <dgm:prSet/>
      <dgm:spPr/>
      <dgm:t>
        <a:bodyPr/>
        <a:lstStyle/>
        <a:p>
          <a:endParaRPr lang="es-ES" sz="2000" b="1"/>
        </a:p>
      </dgm:t>
    </dgm:pt>
    <dgm:pt modelId="{5CC6E177-73E4-4B1A-9A17-829558DBB856}" type="sibTrans" cxnId="{A8A44E85-32BC-4BE1-AC37-8177BA171429}">
      <dgm:prSet/>
      <dgm:spPr/>
      <dgm:t>
        <a:bodyPr/>
        <a:lstStyle/>
        <a:p>
          <a:endParaRPr lang="es-ES" sz="2000" b="1"/>
        </a:p>
      </dgm:t>
    </dgm:pt>
    <dgm:pt modelId="{DBEE127A-0286-4DFC-BCB3-CEBC572527DD}">
      <dgm:prSet phldrT="[Texto]" custT="1"/>
      <dgm:spPr/>
      <dgm:t>
        <a:bodyPr/>
        <a:lstStyle/>
        <a:p>
          <a:r>
            <a:rPr lang="es-ES" sz="2000" b="1" dirty="0">
              <a:solidFill>
                <a:schemeClr val="tx1"/>
              </a:solidFill>
              <a:effectLst/>
            </a:rPr>
            <a:t>557 a. C.</a:t>
          </a:r>
        </a:p>
      </dgm:t>
    </dgm:pt>
    <dgm:pt modelId="{C6D3A7AA-B684-4C72-A104-06E3B1883752}" type="parTrans" cxnId="{DCAEA691-BDA2-43F5-943E-77A9B4F82110}">
      <dgm:prSet/>
      <dgm:spPr/>
      <dgm:t>
        <a:bodyPr/>
        <a:lstStyle/>
        <a:p>
          <a:endParaRPr lang="es-ES" sz="2000" b="1"/>
        </a:p>
      </dgm:t>
    </dgm:pt>
    <dgm:pt modelId="{7CDE234B-7387-4EED-B119-DB7BB0148ECA}" type="sibTrans" cxnId="{DCAEA691-BDA2-43F5-943E-77A9B4F82110}">
      <dgm:prSet/>
      <dgm:spPr/>
      <dgm:t>
        <a:bodyPr/>
        <a:lstStyle/>
        <a:p>
          <a:endParaRPr lang="es-ES" sz="2000" b="1"/>
        </a:p>
      </dgm:t>
    </dgm:pt>
    <dgm:pt modelId="{68D965D4-09BD-40C7-AB3C-3F5E2F266C9F}">
      <dgm:prSet phldrT="[Texto]" custT="1"/>
      <dgm:spPr>
        <a:solidFill>
          <a:schemeClr val="accent2">
            <a:tint val="40000"/>
            <a:hueOff val="-3355670"/>
            <a:satOff val="58968"/>
            <a:lumOff val="5205"/>
          </a:schemeClr>
        </a:solidFill>
      </dgm:spPr>
      <dgm:t>
        <a:bodyPr/>
        <a:lstStyle/>
        <a:p>
          <a:pPr marL="0" indent="0">
            <a:buNone/>
          </a:pPr>
          <a:r>
            <a:rPr lang="es-ES" sz="2000" b="1" dirty="0"/>
            <a:t>Los samaritanos ofrecen taimadamente su ayuda para reconstruir el Templo de Jerusalén, pero son rechazados (</a:t>
          </a:r>
          <a:r>
            <a:rPr lang="es-ES" sz="2000" b="1" dirty="0" err="1"/>
            <a:t>Esd</a:t>
          </a:r>
          <a:r>
            <a:rPr lang="es-ES" sz="2000" b="1" dirty="0"/>
            <a:t>. 4:1-3). Se amplía la hostilidad.</a:t>
          </a:r>
        </a:p>
      </dgm:t>
    </dgm:pt>
    <dgm:pt modelId="{0D91F0D7-2F08-4288-A2EB-10DE36AA53D3}" type="parTrans" cxnId="{73EACEFE-2105-4C29-967E-33E1B523F349}">
      <dgm:prSet/>
      <dgm:spPr/>
      <dgm:t>
        <a:bodyPr/>
        <a:lstStyle/>
        <a:p>
          <a:endParaRPr lang="es-ES" sz="2000" b="1"/>
        </a:p>
      </dgm:t>
    </dgm:pt>
    <dgm:pt modelId="{B4AF91B7-A8BE-4D63-8B71-2BD05DB7CC53}" type="sibTrans" cxnId="{73EACEFE-2105-4C29-967E-33E1B523F349}">
      <dgm:prSet/>
      <dgm:spPr/>
      <dgm:t>
        <a:bodyPr/>
        <a:lstStyle/>
        <a:p>
          <a:endParaRPr lang="es-ES" sz="2000" b="1"/>
        </a:p>
      </dgm:t>
    </dgm:pt>
    <dgm:pt modelId="{C8549CCB-48B1-44CA-9D2A-5A29B7693A8D}">
      <dgm:prSet phldrT="[Texto]" custT="1"/>
      <dgm:spPr>
        <a:solidFill>
          <a:schemeClr val="accent2">
            <a:tint val="40000"/>
            <a:hueOff val="-3914949"/>
            <a:satOff val="68796"/>
            <a:lumOff val="6073"/>
          </a:schemeClr>
        </a:solidFill>
      </dgm:spPr>
      <dgm:t>
        <a:bodyPr/>
        <a:lstStyle/>
        <a:p>
          <a:pPr marL="0" indent="0">
            <a:buNone/>
          </a:pPr>
          <a:r>
            <a:rPr lang="es-ES" sz="2000" b="1" dirty="0"/>
            <a:t>Nehemías expulsa a Manasés del sacerdocio, y su suegro </a:t>
          </a:r>
          <a:r>
            <a:rPr lang="es-ES" sz="2000" b="1" dirty="0" err="1"/>
            <a:t>Sambalat</a:t>
          </a:r>
          <a:r>
            <a:rPr lang="es-ES" sz="2000" b="1" dirty="0"/>
            <a:t> le construye un templo en Samaria, en el monte </a:t>
          </a:r>
          <a:r>
            <a:rPr lang="es-ES" sz="2000" b="1" dirty="0" err="1"/>
            <a:t>Gerizim</a:t>
          </a:r>
          <a:r>
            <a:rPr lang="es-ES" sz="2000" b="1" dirty="0"/>
            <a:t> (</a:t>
          </a:r>
          <a:r>
            <a:rPr lang="es-ES" sz="2000" b="1" dirty="0" err="1"/>
            <a:t>Neh</a:t>
          </a:r>
          <a:r>
            <a:rPr lang="es-ES" sz="2000" b="1" dirty="0"/>
            <a:t>. 13:28)</a:t>
          </a:r>
        </a:p>
      </dgm:t>
    </dgm:pt>
    <dgm:pt modelId="{1BCED416-E342-426F-A31E-421FBC9AF558}" type="parTrans" cxnId="{CCC4FB42-B40D-41B2-9C3A-62806708133F}">
      <dgm:prSet/>
      <dgm:spPr/>
      <dgm:t>
        <a:bodyPr/>
        <a:lstStyle/>
        <a:p>
          <a:endParaRPr lang="es-ES" sz="2000" b="1"/>
        </a:p>
      </dgm:t>
    </dgm:pt>
    <dgm:pt modelId="{1347796B-4F32-4327-9E90-7C21A03136C1}" type="sibTrans" cxnId="{CCC4FB42-B40D-41B2-9C3A-62806708133F}">
      <dgm:prSet/>
      <dgm:spPr/>
      <dgm:t>
        <a:bodyPr/>
        <a:lstStyle/>
        <a:p>
          <a:endParaRPr lang="es-ES" sz="2000" b="1"/>
        </a:p>
      </dgm:t>
    </dgm:pt>
    <dgm:pt modelId="{60B4BBF7-A778-4730-A636-83989323156E}">
      <dgm:prSet phldrT="[Texto]" custT="1"/>
      <dgm:spPr/>
      <dgm:t>
        <a:bodyPr/>
        <a:lstStyle/>
        <a:p>
          <a:r>
            <a:rPr lang="es-ES"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430 a. C.</a:t>
          </a:r>
          <a:endParaRPr lang="es-ES" sz="2000" b="1" dirty="0">
            <a:solidFill>
              <a:schemeClr val="tx1"/>
            </a:solidFill>
            <a:effectLst/>
          </a:endParaRPr>
        </a:p>
      </dgm:t>
    </dgm:pt>
    <dgm:pt modelId="{DB6FC1DF-EE24-4984-BD09-99D48997E18E}" type="parTrans" cxnId="{1924C32F-740D-437B-A087-FEC29C5C667D}">
      <dgm:prSet/>
      <dgm:spPr/>
      <dgm:t>
        <a:bodyPr/>
        <a:lstStyle/>
        <a:p>
          <a:endParaRPr lang="es-ES" sz="2000" b="1"/>
        </a:p>
      </dgm:t>
    </dgm:pt>
    <dgm:pt modelId="{C0C13299-70EA-4839-B852-8C53950DC025}" type="sibTrans" cxnId="{1924C32F-740D-437B-A087-FEC29C5C667D}">
      <dgm:prSet/>
      <dgm:spPr/>
      <dgm:t>
        <a:bodyPr/>
        <a:lstStyle/>
        <a:p>
          <a:endParaRPr lang="es-ES" sz="2000" b="1"/>
        </a:p>
      </dgm:t>
    </dgm:pt>
    <dgm:pt modelId="{6550A347-E40D-45F9-BCE1-AA85AAD43F49}">
      <dgm:prSet phldrT="[Texto]" custT="1"/>
      <dgm:spPr/>
      <dgm:t>
        <a:bodyPr/>
        <a:lstStyle/>
        <a:p>
          <a:r>
            <a:rPr lang="es-ES" sz="2000" b="1" i="0" dirty="0">
              <a:solidFill>
                <a:schemeClr val="tx1"/>
              </a:solidFill>
              <a:effectLst/>
            </a:rPr>
            <a:t>128 a. C.</a:t>
          </a:r>
          <a:endParaRPr lang="es-ES" sz="2000" b="1" dirty="0">
            <a:solidFill>
              <a:schemeClr val="tx1"/>
            </a:solidFill>
            <a:effectLst/>
          </a:endParaRPr>
        </a:p>
      </dgm:t>
    </dgm:pt>
    <dgm:pt modelId="{14CEB570-F9C3-409F-974E-345797845259}" type="parTrans" cxnId="{2B0A7C26-C5DA-4A4B-A0C1-782680A275E0}">
      <dgm:prSet/>
      <dgm:spPr/>
      <dgm:t>
        <a:bodyPr/>
        <a:lstStyle/>
        <a:p>
          <a:endParaRPr lang="es-ES" sz="2000" b="1"/>
        </a:p>
      </dgm:t>
    </dgm:pt>
    <dgm:pt modelId="{AFC1D6D2-3460-461E-B0F6-F464AAA52958}" type="sibTrans" cxnId="{2B0A7C26-C5DA-4A4B-A0C1-782680A275E0}">
      <dgm:prSet/>
      <dgm:spPr/>
      <dgm:t>
        <a:bodyPr/>
        <a:lstStyle/>
        <a:p>
          <a:endParaRPr lang="es-ES" sz="2000" b="1"/>
        </a:p>
      </dgm:t>
    </dgm:pt>
    <dgm:pt modelId="{A0EBEED7-73B7-43D2-AF45-89BF12835ABD}">
      <dgm:prSet phldrT="[Texto]" custT="1"/>
      <dgm:spPr>
        <a:solidFill>
          <a:schemeClr val="accent2">
            <a:tint val="40000"/>
            <a:hueOff val="-4474227"/>
            <a:satOff val="78624"/>
            <a:lumOff val="6940"/>
          </a:schemeClr>
        </a:solidFill>
      </dgm:spPr>
      <dgm:t>
        <a:bodyPr/>
        <a:lstStyle/>
        <a:p>
          <a:pPr marL="0" indent="0">
            <a:buNone/>
          </a:pPr>
          <a:r>
            <a:rPr lang="es-ES" sz="2000" b="1" dirty="0"/>
            <a:t>Juan Hircano (etnarca de Judea) destruye el templo samaritano.</a:t>
          </a:r>
        </a:p>
      </dgm:t>
    </dgm:pt>
    <dgm:pt modelId="{3D9FB2E0-A5EA-4B1D-BC87-E6ACB3043879}" type="parTrans" cxnId="{F278C6E5-9F5D-4856-AE63-8C2B14EBBC0A}">
      <dgm:prSet/>
      <dgm:spPr/>
      <dgm:t>
        <a:bodyPr/>
        <a:lstStyle/>
        <a:p>
          <a:endParaRPr lang="es-ES" sz="2000" b="1"/>
        </a:p>
      </dgm:t>
    </dgm:pt>
    <dgm:pt modelId="{E7A7036C-1EF8-45A7-9CFC-24F4BDFBFEB6}" type="sibTrans" cxnId="{F278C6E5-9F5D-4856-AE63-8C2B14EBBC0A}">
      <dgm:prSet/>
      <dgm:spPr/>
      <dgm:t>
        <a:bodyPr/>
        <a:lstStyle/>
        <a:p>
          <a:endParaRPr lang="es-ES" sz="2000" b="1"/>
        </a:p>
      </dgm:t>
    </dgm:pt>
    <dgm:pt modelId="{0FCFF5E9-F063-43A1-9BDE-F99DEEE03744}" type="pres">
      <dgm:prSet presAssocID="{360D00F1-4F2B-4DB6-9CD4-52EC128BB1EF}" presName="Name0" presStyleCnt="0">
        <dgm:presLayoutVars>
          <dgm:dir/>
          <dgm:animLvl val="lvl"/>
          <dgm:resizeHandles val="exact"/>
        </dgm:presLayoutVars>
      </dgm:prSet>
      <dgm:spPr/>
    </dgm:pt>
    <dgm:pt modelId="{69F00E33-F80B-4DC1-B2A7-6898B9F46E84}" type="pres">
      <dgm:prSet presAssocID="{0CE8DC50-1298-410E-A5F7-04C92F43DC9D}" presName="linNode" presStyleCnt="0"/>
      <dgm:spPr/>
    </dgm:pt>
    <dgm:pt modelId="{4A7BAD2D-72D4-408B-BDAF-3C089160D98B}" type="pres">
      <dgm:prSet presAssocID="{0CE8DC50-1298-410E-A5F7-04C92F43DC9D}" presName="parentText" presStyleLbl="node1" presStyleIdx="0" presStyleCnt="9" custScaleX="41183">
        <dgm:presLayoutVars>
          <dgm:chMax val="1"/>
          <dgm:bulletEnabled val="1"/>
        </dgm:presLayoutVars>
      </dgm:prSet>
      <dgm:spPr/>
    </dgm:pt>
    <dgm:pt modelId="{6AB36223-4051-492D-94EF-8FD7D598BD97}" type="pres">
      <dgm:prSet presAssocID="{0CE8DC50-1298-410E-A5F7-04C92F43DC9D}" presName="descendantText" presStyleLbl="alignAccFollowNode1" presStyleIdx="0" presStyleCnt="9" custScaleX="133215" custScaleY="115917">
        <dgm:presLayoutVars>
          <dgm:bulletEnabled val="1"/>
        </dgm:presLayoutVars>
      </dgm:prSet>
      <dgm:spPr/>
    </dgm:pt>
    <dgm:pt modelId="{11AD899E-D60B-47DE-BF25-2340DBDF22A9}" type="pres">
      <dgm:prSet presAssocID="{9C16F98E-EF9C-4727-A00E-CF0DCEDCB9FB}" presName="sp" presStyleCnt="0"/>
      <dgm:spPr/>
    </dgm:pt>
    <dgm:pt modelId="{51D1585A-7A34-4515-B72E-36B14128139E}" type="pres">
      <dgm:prSet presAssocID="{6B03872E-18C4-4BE3-8F60-58A4C7445899}" presName="linNode" presStyleCnt="0"/>
      <dgm:spPr/>
    </dgm:pt>
    <dgm:pt modelId="{7CE817B2-6EC5-4FDF-AF9D-B9D4BA0EB171}" type="pres">
      <dgm:prSet presAssocID="{6B03872E-18C4-4BE3-8F60-58A4C7445899}" presName="parentText" presStyleLbl="node1" presStyleIdx="1" presStyleCnt="9" custScaleX="41183">
        <dgm:presLayoutVars>
          <dgm:chMax val="1"/>
          <dgm:bulletEnabled val="1"/>
        </dgm:presLayoutVars>
      </dgm:prSet>
      <dgm:spPr/>
    </dgm:pt>
    <dgm:pt modelId="{ADA70889-3636-4503-B647-625492EF26B6}" type="pres">
      <dgm:prSet presAssocID="{6B03872E-18C4-4BE3-8F60-58A4C7445899}" presName="descendantText" presStyleLbl="alignAccFollowNode1" presStyleIdx="1" presStyleCnt="9" custScaleX="133215" custScaleY="115917">
        <dgm:presLayoutVars>
          <dgm:bulletEnabled val="1"/>
        </dgm:presLayoutVars>
      </dgm:prSet>
      <dgm:spPr/>
    </dgm:pt>
    <dgm:pt modelId="{76DB499F-8087-428D-881B-01115B1B870D}" type="pres">
      <dgm:prSet presAssocID="{06745D90-863A-442A-94B4-DCD88B7DFE4C}" presName="sp" presStyleCnt="0"/>
      <dgm:spPr/>
    </dgm:pt>
    <dgm:pt modelId="{79774E1E-3C34-4CF1-A150-A34CEB4843ED}" type="pres">
      <dgm:prSet presAssocID="{B162FB06-8626-4BEA-878A-AC2B8BF83B99}" presName="linNode" presStyleCnt="0"/>
      <dgm:spPr/>
    </dgm:pt>
    <dgm:pt modelId="{3F2ABC43-A4F7-478C-9FEA-5FD704D48BF5}" type="pres">
      <dgm:prSet presAssocID="{B162FB06-8626-4BEA-878A-AC2B8BF83B99}" presName="parentText" presStyleLbl="node1" presStyleIdx="2" presStyleCnt="9" custScaleX="41183">
        <dgm:presLayoutVars>
          <dgm:chMax val="1"/>
          <dgm:bulletEnabled val="1"/>
        </dgm:presLayoutVars>
      </dgm:prSet>
      <dgm:spPr/>
    </dgm:pt>
    <dgm:pt modelId="{52652E93-3F7E-4976-B9B3-8EE7E2FE66B0}" type="pres">
      <dgm:prSet presAssocID="{B162FB06-8626-4BEA-878A-AC2B8BF83B99}" presName="descendantText" presStyleLbl="alignAccFollowNode1" presStyleIdx="2" presStyleCnt="9" custScaleX="133215" custScaleY="115917">
        <dgm:presLayoutVars>
          <dgm:bulletEnabled val="1"/>
        </dgm:presLayoutVars>
      </dgm:prSet>
      <dgm:spPr/>
    </dgm:pt>
    <dgm:pt modelId="{0FD1B5E1-C3E4-483D-B6D6-85CE629B31AD}" type="pres">
      <dgm:prSet presAssocID="{66EAAC4A-89C9-44C7-AA0D-4756624B0CB1}" presName="sp" presStyleCnt="0"/>
      <dgm:spPr/>
    </dgm:pt>
    <dgm:pt modelId="{01776F4A-C9C7-494F-9537-9CED3C879A41}" type="pres">
      <dgm:prSet presAssocID="{4918EB8B-5026-4956-88C3-AA8776EA41E6}" presName="linNode" presStyleCnt="0"/>
      <dgm:spPr/>
    </dgm:pt>
    <dgm:pt modelId="{FD89AE2E-B00D-4329-A7C9-35711F0DD77B}" type="pres">
      <dgm:prSet presAssocID="{4918EB8B-5026-4956-88C3-AA8776EA41E6}" presName="parentText" presStyleLbl="node1" presStyleIdx="3" presStyleCnt="9" custScaleX="41183">
        <dgm:presLayoutVars>
          <dgm:chMax val="1"/>
          <dgm:bulletEnabled val="1"/>
        </dgm:presLayoutVars>
      </dgm:prSet>
      <dgm:spPr/>
    </dgm:pt>
    <dgm:pt modelId="{7B2BF4D1-65A4-47D6-A9BF-8184C8793CAB}" type="pres">
      <dgm:prSet presAssocID="{4918EB8B-5026-4956-88C3-AA8776EA41E6}" presName="descendantText" presStyleLbl="alignAccFollowNode1" presStyleIdx="3" presStyleCnt="9" custScaleX="133215" custScaleY="115917">
        <dgm:presLayoutVars>
          <dgm:bulletEnabled val="1"/>
        </dgm:presLayoutVars>
      </dgm:prSet>
      <dgm:spPr/>
    </dgm:pt>
    <dgm:pt modelId="{A3F8FA1F-B666-40FF-B424-C03C0F0420DD}" type="pres">
      <dgm:prSet presAssocID="{D407529F-7B8C-4694-B1C1-577D327BA0DC}" presName="sp" presStyleCnt="0"/>
      <dgm:spPr/>
    </dgm:pt>
    <dgm:pt modelId="{DD60B199-E195-47C3-A0C7-54AFB74EA1F5}" type="pres">
      <dgm:prSet presAssocID="{930611D2-CEA3-4017-9E34-C0C0BEDE100B}" presName="linNode" presStyleCnt="0"/>
      <dgm:spPr/>
    </dgm:pt>
    <dgm:pt modelId="{DA878200-A55B-43CE-814B-8E18AA150EF7}" type="pres">
      <dgm:prSet presAssocID="{930611D2-CEA3-4017-9E34-C0C0BEDE100B}" presName="parentText" presStyleLbl="node1" presStyleIdx="4" presStyleCnt="9" custScaleX="41183">
        <dgm:presLayoutVars>
          <dgm:chMax val="1"/>
          <dgm:bulletEnabled val="1"/>
        </dgm:presLayoutVars>
      </dgm:prSet>
      <dgm:spPr/>
    </dgm:pt>
    <dgm:pt modelId="{AEB5B439-3D73-4D3D-8E2D-6A28705A6BAD}" type="pres">
      <dgm:prSet presAssocID="{930611D2-CEA3-4017-9E34-C0C0BEDE100B}" presName="descendantText" presStyleLbl="alignAccFollowNode1" presStyleIdx="4" presStyleCnt="9" custScaleX="133215" custScaleY="115917">
        <dgm:presLayoutVars>
          <dgm:bulletEnabled val="1"/>
        </dgm:presLayoutVars>
      </dgm:prSet>
      <dgm:spPr/>
    </dgm:pt>
    <dgm:pt modelId="{C8194FF0-8924-43D0-8863-DEAF213028A0}" type="pres">
      <dgm:prSet presAssocID="{0A003C0B-865B-41C8-8A2D-E4C9FFEDA2EC}" presName="sp" presStyleCnt="0"/>
      <dgm:spPr/>
    </dgm:pt>
    <dgm:pt modelId="{5BDAB7B0-F295-48DF-B051-E74AB91713DA}" type="pres">
      <dgm:prSet presAssocID="{7BBFA075-C6A0-4D8D-AEEB-B97AAF172B4B}" presName="linNode" presStyleCnt="0"/>
      <dgm:spPr/>
    </dgm:pt>
    <dgm:pt modelId="{F68C5C61-003D-4FAF-801D-EC358C094569}" type="pres">
      <dgm:prSet presAssocID="{7BBFA075-C6A0-4D8D-AEEB-B97AAF172B4B}" presName="parentText" presStyleLbl="node1" presStyleIdx="5" presStyleCnt="9" custScaleX="41183">
        <dgm:presLayoutVars>
          <dgm:chMax val="1"/>
          <dgm:bulletEnabled val="1"/>
        </dgm:presLayoutVars>
      </dgm:prSet>
      <dgm:spPr/>
    </dgm:pt>
    <dgm:pt modelId="{76406484-C454-457A-8E65-DF5F9F14B7BA}" type="pres">
      <dgm:prSet presAssocID="{7BBFA075-C6A0-4D8D-AEEB-B97AAF172B4B}" presName="descendantText" presStyleLbl="alignAccFollowNode1" presStyleIdx="5" presStyleCnt="9" custScaleX="133215" custScaleY="115917">
        <dgm:presLayoutVars>
          <dgm:bulletEnabled val="1"/>
        </dgm:presLayoutVars>
      </dgm:prSet>
      <dgm:spPr/>
    </dgm:pt>
    <dgm:pt modelId="{E6B9F724-A8DD-452F-B4A5-E5465FB0F433}" type="pres">
      <dgm:prSet presAssocID="{779357B7-8BC8-4E5A-9732-FA4A850F64A7}" presName="sp" presStyleCnt="0"/>
      <dgm:spPr/>
    </dgm:pt>
    <dgm:pt modelId="{6E058C8B-3556-4173-97F1-B6246A3CD154}" type="pres">
      <dgm:prSet presAssocID="{DBEE127A-0286-4DFC-BCB3-CEBC572527DD}" presName="linNode" presStyleCnt="0"/>
      <dgm:spPr/>
    </dgm:pt>
    <dgm:pt modelId="{A0A84EBC-5E91-4C4D-B3D4-5AB7A7EC15A6}" type="pres">
      <dgm:prSet presAssocID="{DBEE127A-0286-4DFC-BCB3-CEBC572527DD}" presName="parentText" presStyleLbl="node1" presStyleIdx="6" presStyleCnt="9" custScaleX="41183">
        <dgm:presLayoutVars>
          <dgm:chMax val="1"/>
          <dgm:bulletEnabled val="1"/>
        </dgm:presLayoutVars>
      </dgm:prSet>
      <dgm:spPr/>
    </dgm:pt>
    <dgm:pt modelId="{E5077AAD-736E-475F-A846-7DFF9238386F}" type="pres">
      <dgm:prSet presAssocID="{DBEE127A-0286-4DFC-BCB3-CEBC572527DD}" presName="descendantText" presStyleLbl="alignAccFollowNode1" presStyleIdx="6" presStyleCnt="9" custScaleX="133215" custScaleY="115917">
        <dgm:presLayoutVars>
          <dgm:bulletEnabled val="1"/>
        </dgm:presLayoutVars>
      </dgm:prSet>
      <dgm:spPr/>
    </dgm:pt>
    <dgm:pt modelId="{F032ADA5-B420-4332-A45A-5164F2C8F565}" type="pres">
      <dgm:prSet presAssocID="{7CDE234B-7387-4EED-B119-DB7BB0148ECA}" presName="sp" presStyleCnt="0"/>
      <dgm:spPr/>
    </dgm:pt>
    <dgm:pt modelId="{0F5EB595-A79A-4334-BDAA-40358641BDE8}" type="pres">
      <dgm:prSet presAssocID="{60B4BBF7-A778-4730-A636-83989323156E}" presName="linNode" presStyleCnt="0"/>
      <dgm:spPr/>
    </dgm:pt>
    <dgm:pt modelId="{3929B663-6C15-48D8-8AAA-E31145BEB698}" type="pres">
      <dgm:prSet presAssocID="{60B4BBF7-A778-4730-A636-83989323156E}" presName="parentText" presStyleLbl="node1" presStyleIdx="7" presStyleCnt="9" custScaleX="41183">
        <dgm:presLayoutVars>
          <dgm:chMax val="1"/>
          <dgm:bulletEnabled val="1"/>
        </dgm:presLayoutVars>
      </dgm:prSet>
      <dgm:spPr/>
    </dgm:pt>
    <dgm:pt modelId="{72381626-2425-4058-B150-245182B4627A}" type="pres">
      <dgm:prSet presAssocID="{60B4BBF7-A778-4730-A636-83989323156E}" presName="descendantText" presStyleLbl="alignAccFollowNode1" presStyleIdx="7" presStyleCnt="9" custScaleX="133215" custScaleY="115917">
        <dgm:presLayoutVars>
          <dgm:bulletEnabled val="1"/>
        </dgm:presLayoutVars>
      </dgm:prSet>
      <dgm:spPr/>
    </dgm:pt>
    <dgm:pt modelId="{158340D2-1D65-45FC-ACE5-F058261CE737}" type="pres">
      <dgm:prSet presAssocID="{C0C13299-70EA-4839-B852-8C53950DC025}" presName="sp" presStyleCnt="0"/>
      <dgm:spPr/>
    </dgm:pt>
    <dgm:pt modelId="{C1BD17C0-47CA-4A19-9A41-592F2ED65E54}" type="pres">
      <dgm:prSet presAssocID="{6550A347-E40D-45F9-BCE1-AA85AAD43F49}" presName="linNode" presStyleCnt="0"/>
      <dgm:spPr/>
    </dgm:pt>
    <dgm:pt modelId="{5EAD4DA7-D8A6-44BA-B5A1-3C3C28BFEB09}" type="pres">
      <dgm:prSet presAssocID="{6550A347-E40D-45F9-BCE1-AA85AAD43F49}" presName="parentText" presStyleLbl="node1" presStyleIdx="8" presStyleCnt="9" custScaleX="41183">
        <dgm:presLayoutVars>
          <dgm:chMax val="1"/>
          <dgm:bulletEnabled val="1"/>
        </dgm:presLayoutVars>
      </dgm:prSet>
      <dgm:spPr/>
    </dgm:pt>
    <dgm:pt modelId="{261BC6D8-3046-4E75-B025-C4751C0F05E5}" type="pres">
      <dgm:prSet presAssocID="{6550A347-E40D-45F9-BCE1-AA85AAD43F49}" presName="descendantText" presStyleLbl="alignAccFollowNode1" presStyleIdx="8" presStyleCnt="9" custScaleX="133215" custScaleY="115917">
        <dgm:presLayoutVars>
          <dgm:bulletEnabled val="1"/>
        </dgm:presLayoutVars>
      </dgm:prSet>
      <dgm:spPr/>
    </dgm:pt>
  </dgm:ptLst>
  <dgm:cxnLst>
    <dgm:cxn modelId="{854E560B-85DA-4DBC-9381-DFDC927854CD}" type="presOf" srcId="{60B4BBF7-A778-4730-A636-83989323156E}" destId="{3929B663-6C15-48D8-8AAA-E31145BEB698}" srcOrd="0" destOrd="0" presId="urn:microsoft.com/office/officeart/2005/8/layout/vList5"/>
    <dgm:cxn modelId="{FDE37B1B-7D5B-4E8A-9BC2-632A4FAFB362}" srcId="{6B03872E-18C4-4BE3-8F60-58A4C7445899}" destId="{1A00E830-5EAC-4CA4-8218-5E0D1685C041}" srcOrd="0" destOrd="0" parTransId="{F01C03F4-04BD-46EC-A2EC-5523A0EA3A91}" sibTransId="{D7A41228-7C5F-418F-998E-E539859F61DA}"/>
    <dgm:cxn modelId="{7E237921-36D4-48BB-8586-BCA8DD49C790}" type="presOf" srcId="{6D42E238-1C86-4FE7-9500-91F80EF2D49E}" destId="{52652E93-3F7E-4976-B9B3-8EE7E2FE66B0}" srcOrd="0" destOrd="0" presId="urn:microsoft.com/office/officeart/2005/8/layout/vList5"/>
    <dgm:cxn modelId="{6E06CA23-F452-41CD-9573-CC1D47B2CDEB}" type="presOf" srcId="{68D965D4-09BD-40C7-AB3C-3F5E2F266C9F}" destId="{E5077AAD-736E-475F-A846-7DFF9238386F}" srcOrd="0" destOrd="0" presId="urn:microsoft.com/office/officeart/2005/8/layout/vList5"/>
    <dgm:cxn modelId="{2B0A7C26-C5DA-4A4B-A0C1-782680A275E0}" srcId="{360D00F1-4F2B-4DB6-9CD4-52EC128BB1EF}" destId="{6550A347-E40D-45F9-BCE1-AA85AAD43F49}" srcOrd="8" destOrd="0" parTransId="{14CEB570-F9C3-409F-974E-345797845259}" sibTransId="{AFC1D6D2-3460-461E-B0F6-F464AAA52958}"/>
    <dgm:cxn modelId="{D350B229-C369-4CB2-A74B-661054F55F07}" type="presOf" srcId="{6550A347-E40D-45F9-BCE1-AA85AAD43F49}" destId="{5EAD4DA7-D8A6-44BA-B5A1-3C3C28BFEB09}" srcOrd="0" destOrd="0" presId="urn:microsoft.com/office/officeart/2005/8/layout/vList5"/>
    <dgm:cxn modelId="{ECF1B92F-22FD-4EE2-B7F4-B0D9079CAC2A}" type="presOf" srcId="{2DE748D1-3122-4E07-A8B0-40A116552BF7}" destId="{AEB5B439-3D73-4D3D-8E2D-6A28705A6BAD}" srcOrd="0" destOrd="0" presId="urn:microsoft.com/office/officeart/2005/8/layout/vList5"/>
    <dgm:cxn modelId="{1924C32F-740D-437B-A087-FEC29C5C667D}" srcId="{360D00F1-4F2B-4DB6-9CD4-52EC128BB1EF}" destId="{60B4BBF7-A778-4730-A636-83989323156E}" srcOrd="7" destOrd="0" parTransId="{DB6FC1DF-EE24-4984-BD09-99D48997E18E}" sibTransId="{C0C13299-70EA-4839-B852-8C53950DC025}"/>
    <dgm:cxn modelId="{481EAB31-2A8D-4B5E-BC43-5EDBEE853617}" type="presOf" srcId="{6B03872E-18C4-4BE3-8F60-58A4C7445899}" destId="{7CE817B2-6EC5-4FDF-AF9D-B9D4BA0EB171}" srcOrd="0" destOrd="0" presId="urn:microsoft.com/office/officeart/2005/8/layout/vList5"/>
    <dgm:cxn modelId="{180F575E-E053-40B1-8342-3C4864A31CAF}" srcId="{4918EB8B-5026-4956-88C3-AA8776EA41E6}" destId="{D2AF60E6-1663-4E51-8FA3-3CA268BDEC4D}" srcOrd="0" destOrd="0" parTransId="{3CE0435B-5961-458E-9949-D56A9B6E7358}" sibTransId="{9F47D09E-F104-4EC8-92F7-406476B8E09B}"/>
    <dgm:cxn modelId="{FE3BF241-0A25-462C-88BE-EA3508301239}" type="presOf" srcId="{AD166EE7-7576-4623-909F-D166DDC51A76}" destId="{6AB36223-4051-492D-94EF-8FD7D598BD97}" srcOrd="0" destOrd="0" presId="urn:microsoft.com/office/officeart/2005/8/layout/vList5"/>
    <dgm:cxn modelId="{CCC4FB42-B40D-41B2-9C3A-62806708133F}" srcId="{60B4BBF7-A778-4730-A636-83989323156E}" destId="{C8549CCB-48B1-44CA-9D2A-5A29B7693A8D}" srcOrd="0" destOrd="0" parTransId="{1BCED416-E342-426F-A31E-421FBC9AF558}" sibTransId="{1347796B-4F32-4327-9E90-7C21A03136C1}"/>
    <dgm:cxn modelId="{D09AF544-0096-4C4A-8AA3-190820ACEEF5}" srcId="{B162FB06-8626-4BEA-878A-AC2B8BF83B99}" destId="{6D42E238-1C86-4FE7-9500-91F80EF2D49E}" srcOrd="0" destOrd="0" parTransId="{9A96ACD9-54FA-4440-AA05-409BB205456F}" sibTransId="{233CC914-7EEA-42D2-9331-1F07D28D03E4}"/>
    <dgm:cxn modelId="{618D7F45-7AF3-4D47-910C-08D491534A69}" srcId="{360D00F1-4F2B-4DB6-9CD4-52EC128BB1EF}" destId="{4918EB8B-5026-4956-88C3-AA8776EA41E6}" srcOrd="3" destOrd="0" parTransId="{4523771B-C358-4784-A2F4-5DAB5AE5E530}" sibTransId="{D407529F-7B8C-4694-B1C1-577D327BA0DC}"/>
    <dgm:cxn modelId="{9E7DB26D-542D-4FE0-B3F7-AF134E5291FA}" type="presOf" srcId="{360D00F1-4F2B-4DB6-9CD4-52EC128BB1EF}" destId="{0FCFF5E9-F063-43A1-9BDE-F99DEEE03744}" srcOrd="0" destOrd="0" presId="urn:microsoft.com/office/officeart/2005/8/layout/vList5"/>
    <dgm:cxn modelId="{A29CF36F-33CD-422E-AB41-7C8115F9000E}" srcId="{0CE8DC50-1298-410E-A5F7-04C92F43DC9D}" destId="{AD166EE7-7576-4623-909F-D166DDC51A76}" srcOrd="0" destOrd="0" parTransId="{DB9C1D17-B14F-484A-A1F9-CBA5239E608C}" sibTransId="{B4197188-733E-4143-A5FF-142E44110107}"/>
    <dgm:cxn modelId="{06043B55-6F91-4E80-B0A9-F85BF53132A5}" srcId="{360D00F1-4F2B-4DB6-9CD4-52EC128BB1EF}" destId="{B162FB06-8626-4BEA-878A-AC2B8BF83B99}" srcOrd="2" destOrd="0" parTransId="{2DB1ECEB-E2FE-4C8B-9945-91BCF7AA55BF}" sibTransId="{66EAAC4A-89C9-44C7-AA0D-4756624B0CB1}"/>
    <dgm:cxn modelId="{EE49C159-A36D-4B5A-AEAB-4D755DFF8BF0}" type="presOf" srcId="{0CE8DC50-1298-410E-A5F7-04C92F43DC9D}" destId="{4A7BAD2D-72D4-408B-BDAF-3C089160D98B}" srcOrd="0" destOrd="0" presId="urn:microsoft.com/office/officeart/2005/8/layout/vList5"/>
    <dgm:cxn modelId="{2CAF267B-CE99-4C3B-9E42-198D14C9502B}" type="presOf" srcId="{4918EB8B-5026-4956-88C3-AA8776EA41E6}" destId="{FD89AE2E-B00D-4329-A7C9-35711F0DD77B}" srcOrd="0" destOrd="0" presId="urn:microsoft.com/office/officeart/2005/8/layout/vList5"/>
    <dgm:cxn modelId="{4CCEA581-7914-4299-8C32-87CC114A6406}" type="presOf" srcId="{930611D2-CEA3-4017-9E34-C0C0BEDE100B}" destId="{DA878200-A55B-43CE-814B-8E18AA150EF7}" srcOrd="0" destOrd="0" presId="urn:microsoft.com/office/officeart/2005/8/layout/vList5"/>
    <dgm:cxn modelId="{5FC36482-6EE0-4287-9A0C-EFBD28BBFEDB}" srcId="{360D00F1-4F2B-4DB6-9CD4-52EC128BB1EF}" destId="{7BBFA075-C6A0-4D8D-AEEB-B97AAF172B4B}" srcOrd="5" destOrd="0" parTransId="{2C15DF15-C229-4AF7-B045-ED9ECB3370C1}" sibTransId="{779357B7-8BC8-4E5A-9732-FA4A850F64A7}"/>
    <dgm:cxn modelId="{A8A44E85-32BC-4BE1-AC37-8177BA171429}" srcId="{7BBFA075-C6A0-4D8D-AEEB-B97AAF172B4B}" destId="{AA71CBFC-00F2-48F8-A144-4B2954211812}" srcOrd="0" destOrd="0" parTransId="{F78CF832-896C-41A7-A7C7-810A01EB70A4}" sibTransId="{5CC6E177-73E4-4B1A-9A17-829558DBB856}"/>
    <dgm:cxn modelId="{DEC74691-B668-4F36-935C-0D24CDFF4677}" type="presOf" srcId="{1A00E830-5EAC-4CA4-8218-5E0D1685C041}" destId="{ADA70889-3636-4503-B647-625492EF26B6}" srcOrd="0" destOrd="0" presId="urn:microsoft.com/office/officeart/2005/8/layout/vList5"/>
    <dgm:cxn modelId="{DCAEA691-BDA2-43F5-943E-77A9B4F82110}" srcId="{360D00F1-4F2B-4DB6-9CD4-52EC128BB1EF}" destId="{DBEE127A-0286-4DFC-BCB3-CEBC572527DD}" srcOrd="6" destOrd="0" parTransId="{C6D3A7AA-B684-4C72-A104-06E3B1883752}" sibTransId="{7CDE234B-7387-4EED-B119-DB7BB0148ECA}"/>
    <dgm:cxn modelId="{37DA27B1-AC1B-4225-ADFE-DF609CAE263D}" type="presOf" srcId="{C8549CCB-48B1-44CA-9D2A-5A29B7693A8D}" destId="{72381626-2425-4058-B150-245182B4627A}" srcOrd="0" destOrd="0" presId="urn:microsoft.com/office/officeart/2005/8/layout/vList5"/>
    <dgm:cxn modelId="{3ABCA5BC-79B1-4D4C-9709-7B374D354BBA}" type="presOf" srcId="{7BBFA075-C6A0-4D8D-AEEB-B97AAF172B4B}" destId="{F68C5C61-003D-4FAF-801D-EC358C094569}" srcOrd="0" destOrd="0" presId="urn:microsoft.com/office/officeart/2005/8/layout/vList5"/>
    <dgm:cxn modelId="{BAE3A1C6-F2EE-4592-B6C7-A0C2F40F880F}" srcId="{360D00F1-4F2B-4DB6-9CD4-52EC128BB1EF}" destId="{0CE8DC50-1298-410E-A5F7-04C92F43DC9D}" srcOrd="0" destOrd="0" parTransId="{CA5DDB77-A0F1-42BB-B0BD-92C9F4B68DA2}" sibTransId="{9C16F98E-EF9C-4727-A00E-CF0DCEDCB9FB}"/>
    <dgm:cxn modelId="{8669D9DC-7A26-49E9-A686-6285CA6376EC}" type="presOf" srcId="{D2AF60E6-1663-4E51-8FA3-3CA268BDEC4D}" destId="{7B2BF4D1-65A4-47D6-A9BF-8184C8793CAB}" srcOrd="0" destOrd="0" presId="urn:microsoft.com/office/officeart/2005/8/layout/vList5"/>
    <dgm:cxn modelId="{5DA77FDE-B5E0-40E7-9F4D-B18B1B55A1BE}" srcId="{930611D2-CEA3-4017-9E34-C0C0BEDE100B}" destId="{2DE748D1-3122-4E07-A8B0-40A116552BF7}" srcOrd="0" destOrd="0" parTransId="{4D05F098-88F4-497F-9CCA-EE98D15E93E8}" sibTransId="{602454AB-4D77-4E59-A743-5718E175D084}"/>
    <dgm:cxn modelId="{9452D9DE-8F51-4551-947C-C46ACF8D9AB6}" type="presOf" srcId="{B162FB06-8626-4BEA-878A-AC2B8BF83B99}" destId="{3F2ABC43-A4F7-478C-9FEA-5FD704D48BF5}" srcOrd="0" destOrd="0" presId="urn:microsoft.com/office/officeart/2005/8/layout/vList5"/>
    <dgm:cxn modelId="{884269E0-1374-498C-B288-8DAC34FF4F2C}" type="presOf" srcId="{A0EBEED7-73B7-43D2-AF45-89BF12835ABD}" destId="{261BC6D8-3046-4E75-B025-C4751C0F05E5}" srcOrd="0" destOrd="0" presId="urn:microsoft.com/office/officeart/2005/8/layout/vList5"/>
    <dgm:cxn modelId="{A8ADB2E1-AB9F-4F50-A0CE-E5D07A767A96}" type="presOf" srcId="{DBEE127A-0286-4DFC-BCB3-CEBC572527DD}" destId="{A0A84EBC-5E91-4C4D-B3D4-5AB7A7EC15A6}" srcOrd="0" destOrd="0" presId="urn:microsoft.com/office/officeart/2005/8/layout/vList5"/>
    <dgm:cxn modelId="{AAF1BBE3-4810-42D6-8663-2161D131ADE0}" srcId="{360D00F1-4F2B-4DB6-9CD4-52EC128BB1EF}" destId="{930611D2-CEA3-4017-9E34-C0C0BEDE100B}" srcOrd="4" destOrd="0" parTransId="{B75A12F0-AD2B-4304-BD79-E8CB640B175E}" sibTransId="{0A003C0B-865B-41C8-8A2D-E4C9FFEDA2EC}"/>
    <dgm:cxn modelId="{61481AE5-676A-4459-9A14-0FA697CC7A03}" srcId="{360D00F1-4F2B-4DB6-9CD4-52EC128BB1EF}" destId="{6B03872E-18C4-4BE3-8F60-58A4C7445899}" srcOrd="1" destOrd="0" parTransId="{54A8BEAF-4CBA-4741-B4DC-89B78659337B}" sibTransId="{06745D90-863A-442A-94B4-DCD88B7DFE4C}"/>
    <dgm:cxn modelId="{F278C6E5-9F5D-4856-AE63-8C2B14EBBC0A}" srcId="{6550A347-E40D-45F9-BCE1-AA85AAD43F49}" destId="{A0EBEED7-73B7-43D2-AF45-89BF12835ABD}" srcOrd="0" destOrd="0" parTransId="{3D9FB2E0-A5EA-4B1D-BC87-E6ACB3043879}" sibTransId="{E7A7036C-1EF8-45A7-9CFC-24F4BDFBFEB6}"/>
    <dgm:cxn modelId="{91B11DF5-DA7A-41E1-9427-40E1850AECF6}" type="presOf" srcId="{AA71CBFC-00F2-48F8-A144-4B2954211812}" destId="{76406484-C454-457A-8E65-DF5F9F14B7BA}" srcOrd="0" destOrd="0" presId="urn:microsoft.com/office/officeart/2005/8/layout/vList5"/>
    <dgm:cxn modelId="{73EACEFE-2105-4C29-967E-33E1B523F349}" srcId="{DBEE127A-0286-4DFC-BCB3-CEBC572527DD}" destId="{68D965D4-09BD-40C7-AB3C-3F5E2F266C9F}" srcOrd="0" destOrd="0" parTransId="{0D91F0D7-2F08-4288-A2EB-10DE36AA53D3}" sibTransId="{B4AF91B7-A8BE-4D63-8B71-2BD05DB7CC53}"/>
    <dgm:cxn modelId="{F554B053-3D4D-44FE-92B8-A8030B2A48D3}" type="presParOf" srcId="{0FCFF5E9-F063-43A1-9BDE-F99DEEE03744}" destId="{69F00E33-F80B-4DC1-B2A7-6898B9F46E84}" srcOrd="0" destOrd="0" presId="urn:microsoft.com/office/officeart/2005/8/layout/vList5"/>
    <dgm:cxn modelId="{3B3F0EA4-EBBD-4EF7-9974-D2D7D1557F33}" type="presParOf" srcId="{69F00E33-F80B-4DC1-B2A7-6898B9F46E84}" destId="{4A7BAD2D-72D4-408B-BDAF-3C089160D98B}" srcOrd="0" destOrd="0" presId="urn:microsoft.com/office/officeart/2005/8/layout/vList5"/>
    <dgm:cxn modelId="{31F2CE7E-C7E0-4010-A91B-8D832046B1A8}" type="presParOf" srcId="{69F00E33-F80B-4DC1-B2A7-6898B9F46E84}" destId="{6AB36223-4051-492D-94EF-8FD7D598BD97}" srcOrd="1" destOrd="0" presId="urn:microsoft.com/office/officeart/2005/8/layout/vList5"/>
    <dgm:cxn modelId="{8D62CA6E-1810-4BE8-A702-EEF2BA9E3213}" type="presParOf" srcId="{0FCFF5E9-F063-43A1-9BDE-F99DEEE03744}" destId="{11AD899E-D60B-47DE-BF25-2340DBDF22A9}" srcOrd="1" destOrd="0" presId="urn:microsoft.com/office/officeart/2005/8/layout/vList5"/>
    <dgm:cxn modelId="{1DB3BC90-A3BF-4C91-BD18-8270CCB4E87B}" type="presParOf" srcId="{0FCFF5E9-F063-43A1-9BDE-F99DEEE03744}" destId="{51D1585A-7A34-4515-B72E-36B14128139E}" srcOrd="2" destOrd="0" presId="urn:microsoft.com/office/officeart/2005/8/layout/vList5"/>
    <dgm:cxn modelId="{792DCB04-647E-4AD1-88BC-37116A9156C2}" type="presParOf" srcId="{51D1585A-7A34-4515-B72E-36B14128139E}" destId="{7CE817B2-6EC5-4FDF-AF9D-B9D4BA0EB171}" srcOrd="0" destOrd="0" presId="urn:microsoft.com/office/officeart/2005/8/layout/vList5"/>
    <dgm:cxn modelId="{377D8660-45DC-4E12-B585-0934A1F96755}" type="presParOf" srcId="{51D1585A-7A34-4515-B72E-36B14128139E}" destId="{ADA70889-3636-4503-B647-625492EF26B6}" srcOrd="1" destOrd="0" presId="urn:microsoft.com/office/officeart/2005/8/layout/vList5"/>
    <dgm:cxn modelId="{DA2B4567-6E59-4671-B36A-64FD1D133089}" type="presParOf" srcId="{0FCFF5E9-F063-43A1-9BDE-F99DEEE03744}" destId="{76DB499F-8087-428D-881B-01115B1B870D}" srcOrd="3" destOrd="0" presId="urn:microsoft.com/office/officeart/2005/8/layout/vList5"/>
    <dgm:cxn modelId="{86C65E4D-F4BB-4232-A0D1-76229691E630}" type="presParOf" srcId="{0FCFF5E9-F063-43A1-9BDE-F99DEEE03744}" destId="{79774E1E-3C34-4CF1-A150-A34CEB4843ED}" srcOrd="4" destOrd="0" presId="urn:microsoft.com/office/officeart/2005/8/layout/vList5"/>
    <dgm:cxn modelId="{0573E08D-41DE-4DF2-9782-F46FDCF1DA74}" type="presParOf" srcId="{79774E1E-3C34-4CF1-A150-A34CEB4843ED}" destId="{3F2ABC43-A4F7-478C-9FEA-5FD704D48BF5}" srcOrd="0" destOrd="0" presId="urn:microsoft.com/office/officeart/2005/8/layout/vList5"/>
    <dgm:cxn modelId="{33B63F43-1D6E-4AF8-A6BB-6FD77D47B4C1}" type="presParOf" srcId="{79774E1E-3C34-4CF1-A150-A34CEB4843ED}" destId="{52652E93-3F7E-4976-B9B3-8EE7E2FE66B0}" srcOrd="1" destOrd="0" presId="urn:microsoft.com/office/officeart/2005/8/layout/vList5"/>
    <dgm:cxn modelId="{8422F72F-4FF9-4FE5-AFD5-72F89606ABDC}" type="presParOf" srcId="{0FCFF5E9-F063-43A1-9BDE-F99DEEE03744}" destId="{0FD1B5E1-C3E4-483D-B6D6-85CE629B31AD}" srcOrd="5" destOrd="0" presId="urn:microsoft.com/office/officeart/2005/8/layout/vList5"/>
    <dgm:cxn modelId="{2CCD9347-FE89-455D-8A59-D0FFD9498581}" type="presParOf" srcId="{0FCFF5E9-F063-43A1-9BDE-F99DEEE03744}" destId="{01776F4A-C9C7-494F-9537-9CED3C879A41}" srcOrd="6" destOrd="0" presId="urn:microsoft.com/office/officeart/2005/8/layout/vList5"/>
    <dgm:cxn modelId="{206144B2-E4D6-42C5-BE71-3D54E36A369C}" type="presParOf" srcId="{01776F4A-C9C7-494F-9537-9CED3C879A41}" destId="{FD89AE2E-B00D-4329-A7C9-35711F0DD77B}" srcOrd="0" destOrd="0" presId="urn:microsoft.com/office/officeart/2005/8/layout/vList5"/>
    <dgm:cxn modelId="{D0E24B78-7155-4982-9905-5C1DB4697B04}" type="presParOf" srcId="{01776F4A-C9C7-494F-9537-9CED3C879A41}" destId="{7B2BF4D1-65A4-47D6-A9BF-8184C8793CAB}" srcOrd="1" destOrd="0" presId="urn:microsoft.com/office/officeart/2005/8/layout/vList5"/>
    <dgm:cxn modelId="{C05B4BED-38A5-4237-91FE-F93E92649DB4}" type="presParOf" srcId="{0FCFF5E9-F063-43A1-9BDE-F99DEEE03744}" destId="{A3F8FA1F-B666-40FF-B424-C03C0F0420DD}" srcOrd="7" destOrd="0" presId="urn:microsoft.com/office/officeart/2005/8/layout/vList5"/>
    <dgm:cxn modelId="{D41994E7-D572-4792-88A1-A695B5683BC0}" type="presParOf" srcId="{0FCFF5E9-F063-43A1-9BDE-F99DEEE03744}" destId="{DD60B199-E195-47C3-A0C7-54AFB74EA1F5}" srcOrd="8" destOrd="0" presId="urn:microsoft.com/office/officeart/2005/8/layout/vList5"/>
    <dgm:cxn modelId="{9B8AEEFB-5121-4B1A-9E09-8A5AE4C01D67}" type="presParOf" srcId="{DD60B199-E195-47C3-A0C7-54AFB74EA1F5}" destId="{DA878200-A55B-43CE-814B-8E18AA150EF7}" srcOrd="0" destOrd="0" presId="urn:microsoft.com/office/officeart/2005/8/layout/vList5"/>
    <dgm:cxn modelId="{F8A67421-1A29-4F26-850D-49AC454B6339}" type="presParOf" srcId="{DD60B199-E195-47C3-A0C7-54AFB74EA1F5}" destId="{AEB5B439-3D73-4D3D-8E2D-6A28705A6BAD}" srcOrd="1" destOrd="0" presId="urn:microsoft.com/office/officeart/2005/8/layout/vList5"/>
    <dgm:cxn modelId="{6A01474A-FDDF-49AB-9D62-0B4E0C49F895}" type="presParOf" srcId="{0FCFF5E9-F063-43A1-9BDE-F99DEEE03744}" destId="{C8194FF0-8924-43D0-8863-DEAF213028A0}" srcOrd="9" destOrd="0" presId="urn:microsoft.com/office/officeart/2005/8/layout/vList5"/>
    <dgm:cxn modelId="{52F6E4FD-57A0-483F-A384-A08D8EC69040}" type="presParOf" srcId="{0FCFF5E9-F063-43A1-9BDE-F99DEEE03744}" destId="{5BDAB7B0-F295-48DF-B051-E74AB91713DA}" srcOrd="10" destOrd="0" presId="urn:microsoft.com/office/officeart/2005/8/layout/vList5"/>
    <dgm:cxn modelId="{843AA67C-545A-4271-BB38-021B83578AD6}" type="presParOf" srcId="{5BDAB7B0-F295-48DF-B051-E74AB91713DA}" destId="{F68C5C61-003D-4FAF-801D-EC358C094569}" srcOrd="0" destOrd="0" presId="urn:microsoft.com/office/officeart/2005/8/layout/vList5"/>
    <dgm:cxn modelId="{7900AFD0-ABC7-4650-9451-2C561495567B}" type="presParOf" srcId="{5BDAB7B0-F295-48DF-B051-E74AB91713DA}" destId="{76406484-C454-457A-8E65-DF5F9F14B7BA}" srcOrd="1" destOrd="0" presId="urn:microsoft.com/office/officeart/2005/8/layout/vList5"/>
    <dgm:cxn modelId="{5792B430-0869-467A-8625-BC34A81F5CAD}" type="presParOf" srcId="{0FCFF5E9-F063-43A1-9BDE-F99DEEE03744}" destId="{E6B9F724-A8DD-452F-B4A5-E5465FB0F433}" srcOrd="11" destOrd="0" presId="urn:microsoft.com/office/officeart/2005/8/layout/vList5"/>
    <dgm:cxn modelId="{E1330CA0-ADDC-42BE-8211-6B0F6B53BC74}" type="presParOf" srcId="{0FCFF5E9-F063-43A1-9BDE-F99DEEE03744}" destId="{6E058C8B-3556-4173-97F1-B6246A3CD154}" srcOrd="12" destOrd="0" presId="urn:microsoft.com/office/officeart/2005/8/layout/vList5"/>
    <dgm:cxn modelId="{C53E2E40-A38F-4EA3-B57F-79378A51FFAB}" type="presParOf" srcId="{6E058C8B-3556-4173-97F1-B6246A3CD154}" destId="{A0A84EBC-5E91-4C4D-B3D4-5AB7A7EC15A6}" srcOrd="0" destOrd="0" presId="urn:microsoft.com/office/officeart/2005/8/layout/vList5"/>
    <dgm:cxn modelId="{5F7BC395-F185-49C8-A45A-CF80A34CED86}" type="presParOf" srcId="{6E058C8B-3556-4173-97F1-B6246A3CD154}" destId="{E5077AAD-736E-475F-A846-7DFF9238386F}" srcOrd="1" destOrd="0" presId="urn:microsoft.com/office/officeart/2005/8/layout/vList5"/>
    <dgm:cxn modelId="{6EBA2750-3CEB-4286-BA8C-7957A78CD092}" type="presParOf" srcId="{0FCFF5E9-F063-43A1-9BDE-F99DEEE03744}" destId="{F032ADA5-B420-4332-A45A-5164F2C8F565}" srcOrd="13" destOrd="0" presId="urn:microsoft.com/office/officeart/2005/8/layout/vList5"/>
    <dgm:cxn modelId="{24BF7218-0214-45BD-9119-3D9C3C26D4CE}" type="presParOf" srcId="{0FCFF5E9-F063-43A1-9BDE-F99DEEE03744}" destId="{0F5EB595-A79A-4334-BDAA-40358641BDE8}" srcOrd="14" destOrd="0" presId="urn:microsoft.com/office/officeart/2005/8/layout/vList5"/>
    <dgm:cxn modelId="{2A448F42-ADA9-4762-824F-710C6BB55575}" type="presParOf" srcId="{0F5EB595-A79A-4334-BDAA-40358641BDE8}" destId="{3929B663-6C15-48D8-8AAA-E31145BEB698}" srcOrd="0" destOrd="0" presId="urn:microsoft.com/office/officeart/2005/8/layout/vList5"/>
    <dgm:cxn modelId="{7261998D-46CE-4D22-B2B8-761D50EAF0C5}" type="presParOf" srcId="{0F5EB595-A79A-4334-BDAA-40358641BDE8}" destId="{72381626-2425-4058-B150-245182B4627A}" srcOrd="1" destOrd="0" presId="urn:microsoft.com/office/officeart/2005/8/layout/vList5"/>
    <dgm:cxn modelId="{8BD2E1D4-8C3C-48A8-88A9-38DC344250E1}" type="presParOf" srcId="{0FCFF5E9-F063-43A1-9BDE-F99DEEE03744}" destId="{158340D2-1D65-45FC-ACE5-F058261CE737}" srcOrd="15" destOrd="0" presId="urn:microsoft.com/office/officeart/2005/8/layout/vList5"/>
    <dgm:cxn modelId="{AE62E5C5-6336-48FD-B064-F24A5185C715}" type="presParOf" srcId="{0FCFF5E9-F063-43A1-9BDE-F99DEEE03744}" destId="{C1BD17C0-47CA-4A19-9A41-592F2ED65E54}" srcOrd="16" destOrd="0" presId="urn:microsoft.com/office/officeart/2005/8/layout/vList5"/>
    <dgm:cxn modelId="{ED059CF8-3BDF-485C-BD16-C2C1860D27A8}" type="presParOf" srcId="{C1BD17C0-47CA-4A19-9A41-592F2ED65E54}" destId="{5EAD4DA7-D8A6-44BA-B5A1-3C3C28BFEB09}" srcOrd="0" destOrd="0" presId="urn:microsoft.com/office/officeart/2005/8/layout/vList5"/>
    <dgm:cxn modelId="{3BC7B305-8803-46D0-9E74-0CD549F882A6}" type="presParOf" srcId="{C1BD17C0-47CA-4A19-9A41-592F2ED65E54}" destId="{261BC6D8-3046-4E75-B025-C4751C0F05E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7123A6-C163-405D-BC97-AF75FEC397B2}" type="doc">
      <dgm:prSet loTypeId="urn:microsoft.com/office/officeart/2005/8/layout/lProcess2" loCatId="relationship" qsTypeId="urn:microsoft.com/office/officeart/2005/8/quickstyle/3d2" qsCatId="3D" csTypeId="urn:microsoft.com/office/officeart/2005/8/colors/colorful1" csCatId="colorful" phldr="1"/>
      <dgm:spPr/>
      <dgm:t>
        <a:bodyPr/>
        <a:lstStyle/>
        <a:p>
          <a:endParaRPr lang="es-ES"/>
        </a:p>
      </dgm:t>
    </dgm:pt>
    <dgm:pt modelId="{303B0292-748B-4A7D-908A-DF4FFADD55CC}">
      <dgm:prSet phldrT="[Texto]" custT="1"/>
      <dgm:spPr>
        <a:solidFill>
          <a:srgbClr val="C1E4FF">
            <a:alpha val="89804"/>
          </a:srgbClr>
        </a:solidFill>
        <a:effectLst>
          <a:outerShdw blurRad="50800" dist="38100" dir="2700000" algn="tl" rotWithShape="0">
            <a:prstClr val="black">
              <a:alpha val="40000"/>
            </a:prstClr>
          </a:outerShdw>
        </a:effectLst>
      </dgm:spPr>
      <dgm:t>
        <a:bodyPr/>
        <a:lstStyle/>
        <a:p>
          <a:r>
            <a:rPr lang="es-ES" sz="2800" b="1" dirty="0">
              <a:solidFill>
                <a:srgbClr val="004070"/>
              </a:solidFill>
            </a:rPr>
            <a:t>Nicodemo</a:t>
          </a:r>
        </a:p>
      </dgm:t>
    </dgm:pt>
    <dgm:pt modelId="{DF3A5A74-3AD1-49B1-8B6D-172FC7543E5B}" type="parTrans" cxnId="{D2D86557-6B34-4B42-B2AF-82308F4F3D38}">
      <dgm:prSet/>
      <dgm:spPr/>
      <dgm:t>
        <a:bodyPr/>
        <a:lstStyle/>
        <a:p>
          <a:endParaRPr lang="es-ES" sz="2000" b="1"/>
        </a:p>
      </dgm:t>
    </dgm:pt>
    <dgm:pt modelId="{14B45B99-B229-40E4-A0B7-0814A8463593}" type="sibTrans" cxnId="{D2D86557-6B34-4B42-B2AF-82308F4F3D38}">
      <dgm:prSet/>
      <dgm:spPr/>
      <dgm:t>
        <a:bodyPr/>
        <a:lstStyle/>
        <a:p>
          <a:endParaRPr lang="es-ES" sz="2000" b="1"/>
        </a:p>
      </dgm:t>
    </dgm:pt>
    <dgm:pt modelId="{38FF5CC0-86C7-4550-8247-C37A76F139B9}">
      <dgm:prSet phldrT="[Texto]" custT="1"/>
      <dgm:spPr>
        <a:solidFill>
          <a:schemeClr val="accent1">
            <a:lumMod val="75000"/>
          </a:schemeClr>
        </a:solidFill>
      </dgm:spPr>
      <dgm:t>
        <a:bodyPr/>
        <a:lstStyle/>
        <a:p>
          <a:r>
            <a:rPr lang="es-ES" sz="2000" b="1" dirty="0">
              <a:effectLst>
                <a:outerShdw blurRad="38100" dist="38100" dir="2700000" algn="tl">
                  <a:srgbClr val="000000">
                    <a:alpha val="43137"/>
                  </a:srgbClr>
                </a:outerShdw>
              </a:effectLst>
            </a:rPr>
            <a:t>Se oculta en la noche</a:t>
          </a:r>
        </a:p>
      </dgm:t>
    </dgm:pt>
    <dgm:pt modelId="{A9C96A65-C1A2-443F-A70C-5AC21A353E8D}" type="parTrans" cxnId="{698A6DBC-5214-45E7-B1C7-BAD0AF038C44}">
      <dgm:prSet/>
      <dgm:spPr/>
      <dgm:t>
        <a:bodyPr/>
        <a:lstStyle/>
        <a:p>
          <a:endParaRPr lang="es-ES" sz="2000" b="1"/>
        </a:p>
      </dgm:t>
    </dgm:pt>
    <dgm:pt modelId="{D12CB801-4A9F-418C-A0C1-34C41F368C4E}" type="sibTrans" cxnId="{698A6DBC-5214-45E7-B1C7-BAD0AF038C44}">
      <dgm:prSet/>
      <dgm:spPr/>
      <dgm:t>
        <a:bodyPr/>
        <a:lstStyle/>
        <a:p>
          <a:endParaRPr lang="es-ES" sz="2000" b="1"/>
        </a:p>
      </dgm:t>
    </dgm:pt>
    <dgm:pt modelId="{85115B7C-2F4C-4C30-A3B2-7552A7B88157}">
      <dgm:prSet phldrT="[Texto]" custT="1"/>
      <dgm:spPr>
        <a:solidFill>
          <a:srgbClr val="0070C0"/>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76200" tIns="76200" rIns="76200" bIns="76200" numCol="1" spcCol="1270" anchor="ctr" anchorCtr="0"/>
        <a:lstStyle/>
        <a:p>
          <a:r>
            <a:rPr lang="es-ES" sz="2000" b="1" dirty="0">
              <a:effectLst>
                <a:outerShdw blurRad="38100" dist="38100" dir="2700000" algn="tl">
                  <a:srgbClr val="000000">
                    <a:alpha val="43137"/>
                  </a:srgbClr>
                </a:outerShdw>
              </a:effectLst>
            </a:rPr>
            <a:t>Interpretó literalmente el nuevo nacimiento</a:t>
          </a:r>
        </a:p>
      </dgm:t>
    </dgm:pt>
    <dgm:pt modelId="{103AEE63-6717-444A-808E-E15C6E3D9622}" type="parTrans" cxnId="{509A750C-E0E5-4D9E-9732-C0D2DC25BA17}">
      <dgm:prSet/>
      <dgm:spPr/>
      <dgm:t>
        <a:bodyPr/>
        <a:lstStyle/>
        <a:p>
          <a:endParaRPr lang="es-ES" sz="2000" b="1"/>
        </a:p>
      </dgm:t>
    </dgm:pt>
    <dgm:pt modelId="{309A6EF2-907B-4C2B-A463-75A66FF693BD}" type="sibTrans" cxnId="{509A750C-E0E5-4D9E-9732-C0D2DC25BA17}">
      <dgm:prSet/>
      <dgm:spPr/>
      <dgm:t>
        <a:bodyPr/>
        <a:lstStyle/>
        <a:p>
          <a:endParaRPr lang="es-ES" sz="2000" b="1"/>
        </a:p>
      </dgm:t>
    </dgm:pt>
    <dgm:pt modelId="{294C7C78-F610-4266-9E23-F2DB1EAE7D01}">
      <dgm:prSet phldrT="[Texto]" custT="1"/>
      <dgm:spPr>
        <a:solidFill>
          <a:schemeClr val="accent1">
            <a:lumMod val="20000"/>
            <a:lumOff val="80000"/>
            <a:alpha val="90000"/>
          </a:schemeClr>
        </a:solidFill>
        <a:effectLst>
          <a:outerShdw blurRad="50800" dist="38100" dir="2700000" algn="tl" rotWithShape="0">
            <a:prstClr val="black">
              <a:alpha val="40000"/>
            </a:prstClr>
          </a:outerShdw>
        </a:effectLst>
      </dgm:spPr>
      <dgm:t>
        <a:bodyPr/>
        <a:lstStyle/>
        <a:p>
          <a:r>
            <a:rPr lang="es-ES" sz="2800" b="1" dirty="0">
              <a:solidFill>
                <a:schemeClr val="accent1">
                  <a:lumMod val="75000"/>
                </a:schemeClr>
              </a:solidFill>
            </a:rPr>
            <a:t>Samaritana</a:t>
          </a:r>
        </a:p>
      </dgm:t>
    </dgm:pt>
    <dgm:pt modelId="{3036CB8D-EE06-45EB-8B33-33C17F815B19}" type="parTrans" cxnId="{0B95BD91-7882-4174-AB49-09BF12BC14BB}">
      <dgm:prSet/>
      <dgm:spPr/>
      <dgm:t>
        <a:bodyPr/>
        <a:lstStyle/>
        <a:p>
          <a:endParaRPr lang="es-ES" sz="2000" b="1"/>
        </a:p>
      </dgm:t>
    </dgm:pt>
    <dgm:pt modelId="{FBB560F3-4873-45C3-9B12-828BF3F3B4CC}" type="sibTrans" cxnId="{0B95BD91-7882-4174-AB49-09BF12BC14BB}">
      <dgm:prSet/>
      <dgm:spPr/>
      <dgm:t>
        <a:bodyPr/>
        <a:lstStyle/>
        <a:p>
          <a:endParaRPr lang="es-ES" sz="2000" b="1"/>
        </a:p>
      </dgm:t>
    </dgm:pt>
    <dgm:pt modelId="{949B9715-9A1F-4F55-8C41-9A5F361B0366}">
      <dgm:prSet phldrT="[Texto]" custT="1"/>
      <dgm:spPr>
        <a:solidFill>
          <a:srgbClr val="FF0066">
            <a:lumMod val="75000"/>
          </a:srgbClr>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Se oculta en el mediodía</a:t>
          </a:r>
        </a:p>
      </dgm:t>
    </dgm:pt>
    <dgm:pt modelId="{1E88240B-7191-4742-A2C7-78DD42E7CAF1}" type="parTrans" cxnId="{D1A91BEE-C80C-45DF-813D-EC309B147804}">
      <dgm:prSet/>
      <dgm:spPr/>
      <dgm:t>
        <a:bodyPr/>
        <a:lstStyle/>
        <a:p>
          <a:endParaRPr lang="es-ES" sz="2000" b="1"/>
        </a:p>
      </dgm:t>
    </dgm:pt>
    <dgm:pt modelId="{3519B9E0-8580-4398-A133-F53D8B9E28F3}" type="sibTrans" cxnId="{D1A91BEE-C80C-45DF-813D-EC309B147804}">
      <dgm:prSet/>
      <dgm:spPr/>
      <dgm:t>
        <a:bodyPr/>
        <a:lstStyle/>
        <a:p>
          <a:endParaRPr lang="es-ES" sz="2000" b="1"/>
        </a:p>
      </dgm:t>
    </dgm:pt>
    <dgm:pt modelId="{183BCBB7-F390-4976-B53B-2760B0FB0D0B}">
      <dgm:prSet phldrT="[Texto]" custT="1"/>
      <dgm:spPr>
        <a:solidFill>
          <a:srgbClr val="0070C0"/>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Interpretó literalmente el agua de vida</a:t>
          </a:r>
        </a:p>
      </dgm:t>
    </dgm:pt>
    <dgm:pt modelId="{2FC68379-1AA7-4476-9DE3-C3E36322DA85}" type="parTrans" cxnId="{26FFCF74-1ABA-4A2C-BFC1-6024D4A7E45D}">
      <dgm:prSet/>
      <dgm:spPr/>
      <dgm:t>
        <a:bodyPr/>
        <a:lstStyle/>
        <a:p>
          <a:endParaRPr lang="es-ES" sz="2000" b="1"/>
        </a:p>
      </dgm:t>
    </dgm:pt>
    <dgm:pt modelId="{8E152600-EE07-4DC8-A49F-E42D1288F824}" type="sibTrans" cxnId="{26FFCF74-1ABA-4A2C-BFC1-6024D4A7E45D}">
      <dgm:prSet/>
      <dgm:spPr/>
      <dgm:t>
        <a:bodyPr/>
        <a:lstStyle/>
        <a:p>
          <a:endParaRPr lang="es-ES" sz="2000" b="1"/>
        </a:p>
      </dgm:t>
    </dgm:pt>
    <dgm:pt modelId="{965689E0-126A-4813-90FB-485F033CD5C1}">
      <dgm:prSet phldrT="[Texto]" custT="1"/>
      <dgm:spPr>
        <a:solidFill>
          <a:schemeClr val="accent2"/>
        </a:solidFill>
      </dgm:spPr>
      <dgm:t>
        <a:bodyPr/>
        <a:lstStyle/>
        <a:p>
          <a:r>
            <a:rPr lang="es-ES" sz="2000" b="1" dirty="0">
              <a:effectLst>
                <a:outerShdw blurRad="38100" dist="38100" dir="2700000" algn="tl">
                  <a:srgbClr val="000000">
                    <a:alpha val="43137"/>
                  </a:srgbClr>
                </a:outerShdw>
              </a:effectLst>
            </a:rPr>
            <a:t>Jesús la llevó al deseo de conocer más</a:t>
          </a:r>
        </a:p>
      </dgm:t>
    </dgm:pt>
    <dgm:pt modelId="{4F7342A6-640D-44D8-9692-1DC13F191659}" type="parTrans" cxnId="{B899A910-E302-4CDA-BD6B-50407EF96160}">
      <dgm:prSet/>
      <dgm:spPr/>
      <dgm:t>
        <a:bodyPr/>
        <a:lstStyle/>
        <a:p>
          <a:endParaRPr lang="es-ES" sz="2000" b="1"/>
        </a:p>
      </dgm:t>
    </dgm:pt>
    <dgm:pt modelId="{EF33D23F-8117-4907-98CC-BF323A3933CD}" type="sibTrans" cxnId="{B899A910-E302-4CDA-BD6B-50407EF96160}">
      <dgm:prSet/>
      <dgm:spPr/>
      <dgm:t>
        <a:bodyPr/>
        <a:lstStyle/>
        <a:p>
          <a:endParaRPr lang="es-ES" sz="2000" b="1"/>
        </a:p>
      </dgm:t>
    </dgm:pt>
    <dgm:pt modelId="{8E75A5B4-6EEB-4981-9BB6-7091E07ADA51}">
      <dgm:prSet phldrT="[Texto]" custT="1"/>
      <dgm:spPr>
        <a:solidFill>
          <a:schemeClr val="accent2"/>
        </a:solidFill>
      </dgm:spPr>
      <dgm:t>
        <a:bodyPr/>
        <a:lstStyle/>
        <a:p>
          <a:r>
            <a:rPr lang="es-ES" sz="2000" b="1" dirty="0">
              <a:effectLst>
                <a:outerShdw blurRad="38100" dist="38100" dir="2700000" algn="tl">
                  <a:srgbClr val="000000">
                    <a:alpha val="43137"/>
                  </a:srgbClr>
                </a:outerShdw>
              </a:effectLst>
            </a:rPr>
            <a:t>Jesús le señaló la verdad espiritual</a:t>
          </a:r>
        </a:p>
      </dgm:t>
    </dgm:pt>
    <dgm:pt modelId="{537A98F7-6BE5-475A-8EFF-7F3CAE7D2ED6}" type="parTrans" cxnId="{15380399-A5E5-41F2-AD1E-1E25049AD762}">
      <dgm:prSet/>
      <dgm:spPr/>
      <dgm:t>
        <a:bodyPr/>
        <a:lstStyle/>
        <a:p>
          <a:endParaRPr lang="es-ES" sz="2000" b="1"/>
        </a:p>
      </dgm:t>
    </dgm:pt>
    <dgm:pt modelId="{7B1DD5B6-D7C2-413E-B4FB-6200F627AB5C}" type="sibTrans" cxnId="{15380399-A5E5-41F2-AD1E-1E25049AD762}">
      <dgm:prSet/>
      <dgm:spPr/>
      <dgm:t>
        <a:bodyPr/>
        <a:lstStyle/>
        <a:p>
          <a:endParaRPr lang="es-ES" sz="2000" b="1"/>
        </a:p>
      </dgm:t>
    </dgm:pt>
    <dgm:pt modelId="{98B96117-47C9-4DC8-9521-CA25618ABD56}" type="pres">
      <dgm:prSet presAssocID="{207123A6-C163-405D-BC97-AF75FEC397B2}" presName="theList" presStyleCnt="0">
        <dgm:presLayoutVars>
          <dgm:dir/>
          <dgm:animLvl val="lvl"/>
          <dgm:resizeHandles val="exact"/>
        </dgm:presLayoutVars>
      </dgm:prSet>
      <dgm:spPr/>
    </dgm:pt>
    <dgm:pt modelId="{9C1F0731-62C0-457E-B46C-334706426F8A}" type="pres">
      <dgm:prSet presAssocID="{303B0292-748B-4A7D-908A-DF4FFADD55CC}" presName="compNode" presStyleCnt="0"/>
      <dgm:spPr/>
    </dgm:pt>
    <dgm:pt modelId="{EA2158D9-CBED-4C55-B161-75875BE2715C}" type="pres">
      <dgm:prSet presAssocID="{303B0292-748B-4A7D-908A-DF4FFADD55CC}" presName="aNode" presStyleLbl="bgShp" presStyleIdx="0" presStyleCnt="2"/>
      <dgm:spPr/>
    </dgm:pt>
    <dgm:pt modelId="{330EBC3C-32A9-40CB-8706-C2415F5D1F94}" type="pres">
      <dgm:prSet presAssocID="{303B0292-748B-4A7D-908A-DF4FFADD55CC}" presName="textNode" presStyleLbl="bgShp" presStyleIdx="0" presStyleCnt="2"/>
      <dgm:spPr/>
    </dgm:pt>
    <dgm:pt modelId="{495660F2-ED73-421B-992A-BB8F171F8F0D}" type="pres">
      <dgm:prSet presAssocID="{303B0292-748B-4A7D-908A-DF4FFADD55CC}" presName="compChildNode" presStyleCnt="0"/>
      <dgm:spPr/>
    </dgm:pt>
    <dgm:pt modelId="{B0154776-A364-4E6B-8143-6612238BAC75}" type="pres">
      <dgm:prSet presAssocID="{303B0292-748B-4A7D-908A-DF4FFADD55CC}" presName="theInnerList" presStyleCnt="0"/>
      <dgm:spPr/>
    </dgm:pt>
    <dgm:pt modelId="{37A4796A-9378-418B-B1FE-963049F47B69}" type="pres">
      <dgm:prSet presAssocID="{38FF5CC0-86C7-4550-8247-C37A76F139B9}" presName="childNode" presStyleLbl="node1" presStyleIdx="0" presStyleCnt="6" custScaleX="113306" custScaleY="120602" custLinFactY="-38478" custLinFactNeighborY="-100000">
        <dgm:presLayoutVars>
          <dgm:bulletEnabled val="1"/>
        </dgm:presLayoutVars>
      </dgm:prSet>
      <dgm:spPr/>
    </dgm:pt>
    <dgm:pt modelId="{08D32FC5-89D9-4AE5-9F4E-ADEE9F2F55E4}" type="pres">
      <dgm:prSet presAssocID="{38FF5CC0-86C7-4550-8247-C37A76F139B9}" presName="aSpace2" presStyleCnt="0"/>
      <dgm:spPr/>
    </dgm:pt>
    <dgm:pt modelId="{CF0F941D-0D25-43BA-9245-C8A2C54DC5F2}" type="pres">
      <dgm:prSet presAssocID="{85115B7C-2F4C-4C30-A3B2-7552A7B88157}" presName="childNode" presStyleLbl="node1" presStyleIdx="1" presStyleCnt="6" custScaleX="113306" custScaleY="242975" custLinFactY="-10773" custLinFactNeighborY="-100000">
        <dgm:presLayoutVars>
          <dgm:bulletEnabled val="1"/>
        </dgm:presLayoutVars>
      </dgm:prSet>
      <dgm:spPr/>
    </dgm:pt>
    <dgm:pt modelId="{D9715F0A-C6C0-4705-AF66-CDC559FF3B1F}" type="pres">
      <dgm:prSet presAssocID="{85115B7C-2F4C-4C30-A3B2-7552A7B88157}" presName="aSpace2" presStyleCnt="0"/>
      <dgm:spPr/>
    </dgm:pt>
    <dgm:pt modelId="{9E77710B-E38A-43F6-BFF4-83D5796851D2}" type="pres">
      <dgm:prSet presAssocID="{8E75A5B4-6EEB-4981-9BB6-7091E07ADA51}" presName="childNode" presStyleLbl="node1" presStyleIdx="2" presStyleCnt="6" custScaleX="113306" custScaleY="184983">
        <dgm:presLayoutVars>
          <dgm:bulletEnabled val="1"/>
        </dgm:presLayoutVars>
      </dgm:prSet>
      <dgm:spPr/>
    </dgm:pt>
    <dgm:pt modelId="{C0BF42FF-130D-4BDD-BC78-62AA725902C6}" type="pres">
      <dgm:prSet presAssocID="{303B0292-748B-4A7D-908A-DF4FFADD55CC}" presName="aSpace" presStyleCnt="0"/>
      <dgm:spPr/>
    </dgm:pt>
    <dgm:pt modelId="{F309EC45-67B5-4E98-9289-FD0588493B86}" type="pres">
      <dgm:prSet presAssocID="{294C7C78-F610-4266-9E23-F2DB1EAE7D01}" presName="compNode" presStyleCnt="0"/>
      <dgm:spPr/>
    </dgm:pt>
    <dgm:pt modelId="{2DF965AA-0D32-4D75-AC57-D97BC172F59E}" type="pres">
      <dgm:prSet presAssocID="{294C7C78-F610-4266-9E23-F2DB1EAE7D01}" presName="aNode" presStyleLbl="bgShp" presStyleIdx="1" presStyleCnt="2"/>
      <dgm:spPr/>
    </dgm:pt>
    <dgm:pt modelId="{98B38794-F95B-4647-B418-2D463B8F47F2}" type="pres">
      <dgm:prSet presAssocID="{294C7C78-F610-4266-9E23-F2DB1EAE7D01}" presName="textNode" presStyleLbl="bgShp" presStyleIdx="1" presStyleCnt="2"/>
      <dgm:spPr/>
    </dgm:pt>
    <dgm:pt modelId="{B774DA28-ADC8-4CD7-A1FA-2C7590EF7BE8}" type="pres">
      <dgm:prSet presAssocID="{294C7C78-F610-4266-9E23-F2DB1EAE7D01}" presName="compChildNode" presStyleCnt="0"/>
      <dgm:spPr/>
    </dgm:pt>
    <dgm:pt modelId="{BDBCA22F-D4CC-4A4F-AA71-43A4D4B9B479}" type="pres">
      <dgm:prSet presAssocID="{294C7C78-F610-4266-9E23-F2DB1EAE7D01}" presName="theInnerList" presStyleCnt="0"/>
      <dgm:spPr/>
    </dgm:pt>
    <dgm:pt modelId="{3330A2CE-E27E-492A-8D4B-57E87053E47F}" type="pres">
      <dgm:prSet presAssocID="{949B9715-9A1F-4F55-8C41-9A5F361B0366}" presName="childNode" presStyleLbl="node1" presStyleIdx="3" presStyleCnt="6" custScaleX="113306" custScaleY="120602" custLinFactY="-38478" custLinFactNeighborY="-100000">
        <dgm:presLayoutVars>
          <dgm:bulletEnabled val="1"/>
        </dgm:presLayoutVars>
      </dgm:prSet>
      <dgm:spPr/>
    </dgm:pt>
    <dgm:pt modelId="{85399F69-A7AC-4646-9304-50FCA6EE9A6F}" type="pres">
      <dgm:prSet presAssocID="{949B9715-9A1F-4F55-8C41-9A5F361B0366}" presName="aSpace2" presStyleCnt="0"/>
      <dgm:spPr/>
    </dgm:pt>
    <dgm:pt modelId="{908ECF74-860A-4D99-9341-4D65AE7B36F6}" type="pres">
      <dgm:prSet presAssocID="{183BCBB7-F390-4976-B53B-2760B0FB0D0B}" presName="childNode" presStyleLbl="node1" presStyleIdx="4" presStyleCnt="6" custScaleX="113306" custScaleY="242975" custLinFactY="-10773" custLinFactNeighborY="-100000">
        <dgm:presLayoutVars>
          <dgm:bulletEnabled val="1"/>
        </dgm:presLayoutVars>
      </dgm:prSet>
      <dgm:spPr/>
    </dgm:pt>
    <dgm:pt modelId="{2BA16A91-76A8-4BB1-9BE4-8E8927DC569E}" type="pres">
      <dgm:prSet presAssocID="{183BCBB7-F390-4976-B53B-2760B0FB0D0B}" presName="aSpace2" presStyleCnt="0"/>
      <dgm:spPr/>
    </dgm:pt>
    <dgm:pt modelId="{74595A66-9C3E-4945-936C-441F599C6501}" type="pres">
      <dgm:prSet presAssocID="{965689E0-126A-4813-90FB-485F033CD5C1}" presName="childNode" presStyleLbl="node1" presStyleIdx="5" presStyleCnt="6" custScaleX="113306" custScaleY="184983">
        <dgm:presLayoutVars>
          <dgm:bulletEnabled val="1"/>
        </dgm:presLayoutVars>
      </dgm:prSet>
      <dgm:spPr/>
    </dgm:pt>
  </dgm:ptLst>
  <dgm:cxnLst>
    <dgm:cxn modelId="{62371504-9B1F-494C-8B10-13B5DA34CA5F}" type="presOf" srcId="{303B0292-748B-4A7D-908A-DF4FFADD55CC}" destId="{330EBC3C-32A9-40CB-8706-C2415F5D1F94}" srcOrd="1" destOrd="0" presId="urn:microsoft.com/office/officeart/2005/8/layout/lProcess2"/>
    <dgm:cxn modelId="{509A750C-E0E5-4D9E-9732-C0D2DC25BA17}" srcId="{303B0292-748B-4A7D-908A-DF4FFADD55CC}" destId="{85115B7C-2F4C-4C30-A3B2-7552A7B88157}" srcOrd="1" destOrd="0" parTransId="{103AEE63-6717-444A-808E-E15C6E3D9622}" sibTransId="{309A6EF2-907B-4C2B-A463-75A66FF693BD}"/>
    <dgm:cxn modelId="{B899A910-E302-4CDA-BD6B-50407EF96160}" srcId="{294C7C78-F610-4266-9E23-F2DB1EAE7D01}" destId="{965689E0-126A-4813-90FB-485F033CD5C1}" srcOrd="2" destOrd="0" parTransId="{4F7342A6-640D-44D8-9692-1DC13F191659}" sibTransId="{EF33D23F-8117-4907-98CC-BF323A3933CD}"/>
    <dgm:cxn modelId="{B020CC42-AD92-4483-ACE6-18E6D5888792}" type="presOf" srcId="{38FF5CC0-86C7-4550-8247-C37A76F139B9}" destId="{37A4796A-9378-418B-B1FE-963049F47B69}" srcOrd="0" destOrd="0" presId="urn:microsoft.com/office/officeart/2005/8/layout/lProcess2"/>
    <dgm:cxn modelId="{E6125444-736C-4232-B59F-EC391E08A83A}" type="presOf" srcId="{965689E0-126A-4813-90FB-485F033CD5C1}" destId="{74595A66-9C3E-4945-936C-441F599C6501}" srcOrd="0" destOrd="0" presId="urn:microsoft.com/office/officeart/2005/8/layout/lProcess2"/>
    <dgm:cxn modelId="{26FFCF74-1ABA-4A2C-BFC1-6024D4A7E45D}" srcId="{294C7C78-F610-4266-9E23-F2DB1EAE7D01}" destId="{183BCBB7-F390-4976-B53B-2760B0FB0D0B}" srcOrd="1" destOrd="0" parTransId="{2FC68379-1AA7-4476-9DE3-C3E36322DA85}" sibTransId="{8E152600-EE07-4DC8-A49F-E42D1288F824}"/>
    <dgm:cxn modelId="{D2D86557-6B34-4B42-B2AF-82308F4F3D38}" srcId="{207123A6-C163-405D-BC97-AF75FEC397B2}" destId="{303B0292-748B-4A7D-908A-DF4FFADD55CC}" srcOrd="0" destOrd="0" parTransId="{DF3A5A74-3AD1-49B1-8B6D-172FC7543E5B}" sibTransId="{14B45B99-B229-40E4-A0B7-0814A8463593}"/>
    <dgm:cxn modelId="{14C2597E-B6D9-4C83-822F-94F7D121CC19}" type="presOf" srcId="{207123A6-C163-405D-BC97-AF75FEC397B2}" destId="{98B96117-47C9-4DC8-9521-CA25618ABD56}" srcOrd="0" destOrd="0" presId="urn:microsoft.com/office/officeart/2005/8/layout/lProcess2"/>
    <dgm:cxn modelId="{0B95BD91-7882-4174-AB49-09BF12BC14BB}" srcId="{207123A6-C163-405D-BC97-AF75FEC397B2}" destId="{294C7C78-F610-4266-9E23-F2DB1EAE7D01}" srcOrd="1" destOrd="0" parTransId="{3036CB8D-EE06-45EB-8B33-33C17F815B19}" sibTransId="{FBB560F3-4873-45C3-9B12-828BF3F3B4CC}"/>
    <dgm:cxn modelId="{88C21096-D3EC-47B9-965E-6BC86A12B07E}" type="presOf" srcId="{294C7C78-F610-4266-9E23-F2DB1EAE7D01}" destId="{98B38794-F95B-4647-B418-2D463B8F47F2}" srcOrd="1" destOrd="0" presId="urn:microsoft.com/office/officeart/2005/8/layout/lProcess2"/>
    <dgm:cxn modelId="{15380399-A5E5-41F2-AD1E-1E25049AD762}" srcId="{303B0292-748B-4A7D-908A-DF4FFADD55CC}" destId="{8E75A5B4-6EEB-4981-9BB6-7091E07ADA51}" srcOrd="2" destOrd="0" parTransId="{537A98F7-6BE5-475A-8EFF-7F3CAE7D2ED6}" sibTransId="{7B1DD5B6-D7C2-413E-B4FB-6200F627AB5C}"/>
    <dgm:cxn modelId="{C44712A4-A340-4806-B80C-9FBFFB37EE39}" type="presOf" srcId="{8E75A5B4-6EEB-4981-9BB6-7091E07ADA51}" destId="{9E77710B-E38A-43F6-BFF4-83D5796851D2}" srcOrd="0" destOrd="0" presId="urn:microsoft.com/office/officeart/2005/8/layout/lProcess2"/>
    <dgm:cxn modelId="{8337E7AD-F30D-4E94-B13A-B2B8A6B59500}" type="presOf" srcId="{949B9715-9A1F-4F55-8C41-9A5F361B0366}" destId="{3330A2CE-E27E-492A-8D4B-57E87053E47F}" srcOrd="0" destOrd="0" presId="urn:microsoft.com/office/officeart/2005/8/layout/lProcess2"/>
    <dgm:cxn modelId="{698A6DBC-5214-45E7-B1C7-BAD0AF038C44}" srcId="{303B0292-748B-4A7D-908A-DF4FFADD55CC}" destId="{38FF5CC0-86C7-4550-8247-C37A76F139B9}" srcOrd="0" destOrd="0" parTransId="{A9C96A65-C1A2-443F-A70C-5AC21A353E8D}" sibTransId="{D12CB801-4A9F-418C-A0C1-34C41F368C4E}"/>
    <dgm:cxn modelId="{92C9FBD7-E354-4877-8F75-4AED5EFA1C13}" type="presOf" srcId="{85115B7C-2F4C-4C30-A3B2-7552A7B88157}" destId="{CF0F941D-0D25-43BA-9245-C8A2C54DC5F2}" srcOrd="0" destOrd="0" presId="urn:microsoft.com/office/officeart/2005/8/layout/lProcess2"/>
    <dgm:cxn modelId="{8E8A0AE3-C0AC-476F-9BE8-652047F44B31}" type="presOf" srcId="{183BCBB7-F390-4976-B53B-2760B0FB0D0B}" destId="{908ECF74-860A-4D99-9341-4D65AE7B36F6}" srcOrd="0" destOrd="0" presId="urn:microsoft.com/office/officeart/2005/8/layout/lProcess2"/>
    <dgm:cxn modelId="{1A50ACE6-BDDF-43BF-8463-7D46A56E3089}" type="presOf" srcId="{294C7C78-F610-4266-9E23-F2DB1EAE7D01}" destId="{2DF965AA-0D32-4D75-AC57-D97BC172F59E}" srcOrd="0" destOrd="0" presId="urn:microsoft.com/office/officeart/2005/8/layout/lProcess2"/>
    <dgm:cxn modelId="{D1A91BEE-C80C-45DF-813D-EC309B147804}" srcId="{294C7C78-F610-4266-9E23-F2DB1EAE7D01}" destId="{949B9715-9A1F-4F55-8C41-9A5F361B0366}" srcOrd="0" destOrd="0" parTransId="{1E88240B-7191-4742-A2C7-78DD42E7CAF1}" sibTransId="{3519B9E0-8580-4398-A133-F53D8B9E28F3}"/>
    <dgm:cxn modelId="{51F32DF5-3645-4468-AF01-22E5EE22C5C6}" type="presOf" srcId="{303B0292-748B-4A7D-908A-DF4FFADD55CC}" destId="{EA2158D9-CBED-4C55-B161-75875BE2715C}" srcOrd="0" destOrd="0" presId="urn:microsoft.com/office/officeart/2005/8/layout/lProcess2"/>
    <dgm:cxn modelId="{7D91BCE1-ACED-4C4C-8052-FAB63B4E2A29}" type="presParOf" srcId="{98B96117-47C9-4DC8-9521-CA25618ABD56}" destId="{9C1F0731-62C0-457E-B46C-334706426F8A}" srcOrd="0" destOrd="0" presId="urn:microsoft.com/office/officeart/2005/8/layout/lProcess2"/>
    <dgm:cxn modelId="{73DA80BF-F7FA-482B-85B4-4EAB4407E837}" type="presParOf" srcId="{9C1F0731-62C0-457E-B46C-334706426F8A}" destId="{EA2158D9-CBED-4C55-B161-75875BE2715C}" srcOrd="0" destOrd="0" presId="urn:microsoft.com/office/officeart/2005/8/layout/lProcess2"/>
    <dgm:cxn modelId="{8EF0AD30-0CC3-412B-AD98-AA2FCF63CF68}" type="presParOf" srcId="{9C1F0731-62C0-457E-B46C-334706426F8A}" destId="{330EBC3C-32A9-40CB-8706-C2415F5D1F94}" srcOrd="1" destOrd="0" presId="urn:microsoft.com/office/officeart/2005/8/layout/lProcess2"/>
    <dgm:cxn modelId="{6EBBA69A-329B-41D8-A9BE-F9E9965C0B0F}" type="presParOf" srcId="{9C1F0731-62C0-457E-B46C-334706426F8A}" destId="{495660F2-ED73-421B-992A-BB8F171F8F0D}" srcOrd="2" destOrd="0" presId="urn:microsoft.com/office/officeart/2005/8/layout/lProcess2"/>
    <dgm:cxn modelId="{61A5D813-4B1F-4B1C-9BDE-92CEA868580E}" type="presParOf" srcId="{495660F2-ED73-421B-992A-BB8F171F8F0D}" destId="{B0154776-A364-4E6B-8143-6612238BAC75}" srcOrd="0" destOrd="0" presId="urn:microsoft.com/office/officeart/2005/8/layout/lProcess2"/>
    <dgm:cxn modelId="{870CD288-8786-43F7-B71E-0497458F8B9B}" type="presParOf" srcId="{B0154776-A364-4E6B-8143-6612238BAC75}" destId="{37A4796A-9378-418B-B1FE-963049F47B69}" srcOrd="0" destOrd="0" presId="urn:microsoft.com/office/officeart/2005/8/layout/lProcess2"/>
    <dgm:cxn modelId="{FB235270-F6CA-4210-99CE-B4A4E7779E4A}" type="presParOf" srcId="{B0154776-A364-4E6B-8143-6612238BAC75}" destId="{08D32FC5-89D9-4AE5-9F4E-ADEE9F2F55E4}" srcOrd="1" destOrd="0" presId="urn:microsoft.com/office/officeart/2005/8/layout/lProcess2"/>
    <dgm:cxn modelId="{9C0BDB4A-F5BE-4BE6-A159-4A1A018CA0FF}" type="presParOf" srcId="{B0154776-A364-4E6B-8143-6612238BAC75}" destId="{CF0F941D-0D25-43BA-9245-C8A2C54DC5F2}" srcOrd="2" destOrd="0" presId="urn:microsoft.com/office/officeart/2005/8/layout/lProcess2"/>
    <dgm:cxn modelId="{B41F5BE6-1B74-44D4-A483-239BDDD41C27}" type="presParOf" srcId="{B0154776-A364-4E6B-8143-6612238BAC75}" destId="{D9715F0A-C6C0-4705-AF66-CDC559FF3B1F}" srcOrd="3" destOrd="0" presId="urn:microsoft.com/office/officeart/2005/8/layout/lProcess2"/>
    <dgm:cxn modelId="{76C3B25F-0088-4F0B-8318-A820FA047FCA}" type="presParOf" srcId="{B0154776-A364-4E6B-8143-6612238BAC75}" destId="{9E77710B-E38A-43F6-BFF4-83D5796851D2}" srcOrd="4" destOrd="0" presId="urn:microsoft.com/office/officeart/2005/8/layout/lProcess2"/>
    <dgm:cxn modelId="{581C8AFD-C195-4A6D-A881-B9D8B4024574}" type="presParOf" srcId="{98B96117-47C9-4DC8-9521-CA25618ABD56}" destId="{C0BF42FF-130D-4BDD-BC78-62AA725902C6}" srcOrd="1" destOrd="0" presId="urn:microsoft.com/office/officeart/2005/8/layout/lProcess2"/>
    <dgm:cxn modelId="{2B66FF00-FB22-419A-9951-97F57B1A210C}" type="presParOf" srcId="{98B96117-47C9-4DC8-9521-CA25618ABD56}" destId="{F309EC45-67B5-4E98-9289-FD0588493B86}" srcOrd="2" destOrd="0" presId="urn:microsoft.com/office/officeart/2005/8/layout/lProcess2"/>
    <dgm:cxn modelId="{1089EC72-FFA0-4536-8FD8-336CBAD90688}" type="presParOf" srcId="{F309EC45-67B5-4E98-9289-FD0588493B86}" destId="{2DF965AA-0D32-4D75-AC57-D97BC172F59E}" srcOrd="0" destOrd="0" presId="urn:microsoft.com/office/officeart/2005/8/layout/lProcess2"/>
    <dgm:cxn modelId="{941635C8-B892-46A7-A07F-793D9C04F07A}" type="presParOf" srcId="{F309EC45-67B5-4E98-9289-FD0588493B86}" destId="{98B38794-F95B-4647-B418-2D463B8F47F2}" srcOrd="1" destOrd="0" presId="urn:microsoft.com/office/officeart/2005/8/layout/lProcess2"/>
    <dgm:cxn modelId="{A032157A-2DFA-4DDF-B02A-13B6C8C666D5}" type="presParOf" srcId="{F309EC45-67B5-4E98-9289-FD0588493B86}" destId="{B774DA28-ADC8-4CD7-A1FA-2C7590EF7BE8}" srcOrd="2" destOrd="0" presId="urn:microsoft.com/office/officeart/2005/8/layout/lProcess2"/>
    <dgm:cxn modelId="{ECFE08E2-E4DC-4716-ABA0-89FA454F0639}" type="presParOf" srcId="{B774DA28-ADC8-4CD7-A1FA-2C7590EF7BE8}" destId="{BDBCA22F-D4CC-4A4F-AA71-43A4D4B9B479}" srcOrd="0" destOrd="0" presId="urn:microsoft.com/office/officeart/2005/8/layout/lProcess2"/>
    <dgm:cxn modelId="{E17A2B25-D268-4BBD-A8DB-9CDB8FC655BA}" type="presParOf" srcId="{BDBCA22F-D4CC-4A4F-AA71-43A4D4B9B479}" destId="{3330A2CE-E27E-492A-8D4B-57E87053E47F}" srcOrd="0" destOrd="0" presId="urn:microsoft.com/office/officeart/2005/8/layout/lProcess2"/>
    <dgm:cxn modelId="{A61414BD-9DB2-4E12-B7AD-92AB14BE9923}" type="presParOf" srcId="{BDBCA22F-D4CC-4A4F-AA71-43A4D4B9B479}" destId="{85399F69-A7AC-4646-9304-50FCA6EE9A6F}" srcOrd="1" destOrd="0" presId="urn:microsoft.com/office/officeart/2005/8/layout/lProcess2"/>
    <dgm:cxn modelId="{64422552-8072-420B-B9C8-97F2C81316D3}" type="presParOf" srcId="{BDBCA22F-D4CC-4A4F-AA71-43A4D4B9B479}" destId="{908ECF74-860A-4D99-9341-4D65AE7B36F6}" srcOrd="2" destOrd="0" presId="urn:microsoft.com/office/officeart/2005/8/layout/lProcess2"/>
    <dgm:cxn modelId="{9A299EB5-7B36-4DE1-AD49-BDAD47C7C1D0}" type="presParOf" srcId="{BDBCA22F-D4CC-4A4F-AA71-43A4D4B9B479}" destId="{2BA16A91-76A8-4BB1-9BE4-8E8927DC569E}" srcOrd="3" destOrd="0" presId="urn:microsoft.com/office/officeart/2005/8/layout/lProcess2"/>
    <dgm:cxn modelId="{F26DB4A9-B891-4FB7-92FF-85E39EEE0D2C}" type="presParOf" srcId="{BDBCA22F-D4CC-4A4F-AA71-43A4D4B9B479}" destId="{74595A66-9C3E-4945-936C-441F599C6501}" srcOrd="4"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36223-4051-492D-94EF-8FD7D598BD97}">
      <dsp:nvSpPr>
        <dsp:cNvPr id="0" name=""/>
        <dsp:cNvSpPr/>
      </dsp:nvSpPr>
      <dsp:spPr>
        <a:xfrm rot="5400000">
          <a:off x="6342504" y="-4610383"/>
          <a:ext cx="554582" cy="9821964"/>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s-ES" sz="2000" b="1" kern="1200" dirty="0"/>
            <a:t>10 de las 12 tribus de Israel se rebelan contra Roboam, hijo de Salomón, y fundan el reino del norte [Israel] (1R. 12:1, 16-17)</a:t>
          </a:r>
        </a:p>
      </dsp:txBody>
      <dsp:txXfrm rot="-5400000">
        <a:off x="1708813" y="50380"/>
        <a:ext cx="9794892" cy="500438"/>
      </dsp:txXfrm>
    </dsp:sp>
    <dsp:sp modelId="{4A7BAD2D-72D4-408B-BDAF-3C089160D98B}">
      <dsp:nvSpPr>
        <dsp:cNvPr id="0" name=""/>
        <dsp:cNvSpPr/>
      </dsp:nvSpPr>
      <dsp:spPr>
        <a:xfrm>
          <a:off x="822" y="1579"/>
          <a:ext cx="1707991" cy="59803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926 a. C</a:t>
          </a:r>
        </a:p>
      </dsp:txBody>
      <dsp:txXfrm>
        <a:off x="30016" y="30773"/>
        <a:ext cx="1649603" cy="539650"/>
      </dsp:txXfrm>
    </dsp:sp>
    <dsp:sp modelId="{ADA70889-3636-4503-B647-625492EF26B6}">
      <dsp:nvSpPr>
        <dsp:cNvPr id="0" name=""/>
        <dsp:cNvSpPr/>
      </dsp:nvSpPr>
      <dsp:spPr>
        <a:xfrm rot="5400000">
          <a:off x="6342504" y="-3982442"/>
          <a:ext cx="554582" cy="9821964"/>
        </a:xfrm>
        <a:prstGeom prst="round2SameRect">
          <a:avLst/>
        </a:prstGeom>
        <a:solidFill>
          <a:schemeClr val="accent2">
            <a:tint val="40000"/>
            <a:hueOff val="-559278"/>
            <a:satOff val="9828"/>
            <a:lumOff val="868"/>
          </a:schemeClr>
        </a:solidFill>
        <a:ln w="12700" cap="flat" cmpd="sng" algn="ctr">
          <a:solidFill>
            <a:schemeClr val="accent2">
              <a:tint val="40000"/>
              <a:alpha val="90000"/>
              <a:hueOff val="-559278"/>
              <a:satOff val="9828"/>
              <a:lumOff val="86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s-ES" sz="2000" b="1" kern="1200" dirty="0" err="1"/>
            <a:t>Omrí</a:t>
          </a:r>
          <a:r>
            <a:rPr lang="es-ES" sz="2000" b="1" kern="1200" dirty="0"/>
            <a:t> traslada a Samaria la capital de Israel (1R. 16:23-24)</a:t>
          </a:r>
        </a:p>
      </dsp:txBody>
      <dsp:txXfrm rot="-5400000">
        <a:off x="1708813" y="678321"/>
        <a:ext cx="9794892" cy="500438"/>
      </dsp:txXfrm>
    </dsp:sp>
    <dsp:sp modelId="{7CE817B2-6EC5-4FDF-AF9D-B9D4BA0EB171}">
      <dsp:nvSpPr>
        <dsp:cNvPr id="0" name=""/>
        <dsp:cNvSpPr/>
      </dsp:nvSpPr>
      <dsp:spPr>
        <a:xfrm>
          <a:off x="822" y="629519"/>
          <a:ext cx="1707991" cy="598038"/>
        </a:xfrm>
        <a:prstGeom prst="roundRect">
          <a:avLst/>
        </a:prstGeom>
        <a:gradFill rotWithShape="0">
          <a:gsLst>
            <a:gs pos="0">
              <a:schemeClr val="accent2">
                <a:hueOff val="-374994"/>
                <a:satOff val="0"/>
                <a:lumOff val="3750"/>
                <a:alphaOff val="0"/>
                <a:satMod val="103000"/>
                <a:lumMod val="102000"/>
                <a:tint val="94000"/>
              </a:schemeClr>
            </a:gs>
            <a:gs pos="50000">
              <a:schemeClr val="accent2">
                <a:hueOff val="-374994"/>
                <a:satOff val="0"/>
                <a:lumOff val="3750"/>
                <a:alphaOff val="0"/>
                <a:satMod val="110000"/>
                <a:lumMod val="100000"/>
                <a:shade val="100000"/>
              </a:schemeClr>
            </a:gs>
            <a:gs pos="100000">
              <a:schemeClr val="accent2">
                <a:hueOff val="-374994"/>
                <a:satOff val="0"/>
                <a:lumOff val="37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i="0" kern="1200" dirty="0">
              <a:solidFill>
                <a:schemeClr val="bg1"/>
              </a:solidFill>
              <a:effectLst>
                <a:outerShdw blurRad="38100" dist="38100" dir="2700000" algn="tl">
                  <a:srgbClr val="000000">
                    <a:alpha val="43137"/>
                  </a:srgbClr>
                </a:outerShdw>
              </a:effectLst>
            </a:rPr>
            <a:t>875 a. C.</a:t>
          </a:r>
          <a:endParaRPr lang="es-ES" sz="2000" b="1" kern="1200" dirty="0">
            <a:solidFill>
              <a:schemeClr val="bg1"/>
            </a:solidFill>
            <a:effectLst>
              <a:outerShdw blurRad="38100" dist="38100" dir="2700000" algn="tl">
                <a:srgbClr val="000000">
                  <a:alpha val="43137"/>
                </a:srgbClr>
              </a:outerShdw>
            </a:effectLst>
          </a:endParaRPr>
        </a:p>
      </dsp:txBody>
      <dsp:txXfrm>
        <a:off x="30016" y="658713"/>
        <a:ext cx="1649603" cy="539650"/>
      </dsp:txXfrm>
    </dsp:sp>
    <dsp:sp modelId="{52652E93-3F7E-4976-B9B3-8EE7E2FE66B0}">
      <dsp:nvSpPr>
        <dsp:cNvPr id="0" name=""/>
        <dsp:cNvSpPr/>
      </dsp:nvSpPr>
      <dsp:spPr>
        <a:xfrm rot="5400000">
          <a:off x="6342504" y="-3354502"/>
          <a:ext cx="554582" cy="9821964"/>
        </a:xfrm>
        <a:prstGeom prst="round2SameRect">
          <a:avLst/>
        </a:prstGeom>
        <a:solidFill>
          <a:schemeClr val="accent2">
            <a:tint val="40000"/>
            <a:hueOff val="-1118557"/>
            <a:satOff val="19656"/>
            <a:lumOff val="1735"/>
          </a:schemeClr>
        </a:solidFill>
        <a:ln w="12700" cap="flat" cmpd="sng" algn="ctr">
          <a:solidFill>
            <a:schemeClr val="accent2">
              <a:tint val="40000"/>
              <a:alpha val="90000"/>
              <a:hueOff val="-1118557"/>
              <a:satOff val="19656"/>
              <a:lumOff val="173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s-ES" sz="2000" b="1" kern="1200" dirty="0" err="1"/>
            <a:t>Tiglat</a:t>
          </a:r>
          <a:r>
            <a:rPr lang="es-ES" sz="2000" b="1" kern="1200" dirty="0"/>
            <a:t> </a:t>
          </a:r>
          <a:r>
            <a:rPr lang="es-ES" sz="2000" b="1" kern="1200" dirty="0" err="1"/>
            <a:t>Pileser</a:t>
          </a:r>
          <a:r>
            <a:rPr lang="es-ES" sz="2000" b="1" kern="1200" dirty="0"/>
            <a:t> III deporta parte de la población, y pone como rey títere de Israel a Oseas (2R. 15:29-30 </a:t>
          </a:r>
          <a:r>
            <a:rPr lang="es-ES" sz="1600" b="1" kern="1200" dirty="0" err="1"/>
            <a:t>NVI</a:t>
          </a:r>
          <a:r>
            <a:rPr lang="es-ES" sz="2000" b="1" kern="1200" dirty="0"/>
            <a:t>)</a:t>
          </a:r>
        </a:p>
      </dsp:txBody>
      <dsp:txXfrm rot="-5400000">
        <a:off x="1708813" y="1306261"/>
        <a:ext cx="9794892" cy="500438"/>
      </dsp:txXfrm>
    </dsp:sp>
    <dsp:sp modelId="{3F2ABC43-A4F7-478C-9FEA-5FD704D48BF5}">
      <dsp:nvSpPr>
        <dsp:cNvPr id="0" name=""/>
        <dsp:cNvSpPr/>
      </dsp:nvSpPr>
      <dsp:spPr>
        <a:xfrm>
          <a:off x="822" y="1257460"/>
          <a:ext cx="1707991" cy="598038"/>
        </a:xfrm>
        <a:prstGeom prst="roundRect">
          <a:avLst/>
        </a:prstGeom>
        <a:gradFill rotWithShape="0">
          <a:gsLst>
            <a:gs pos="0">
              <a:schemeClr val="accent2">
                <a:hueOff val="-749987"/>
                <a:satOff val="0"/>
                <a:lumOff val="7500"/>
                <a:alphaOff val="0"/>
                <a:satMod val="103000"/>
                <a:lumMod val="102000"/>
                <a:tint val="94000"/>
              </a:schemeClr>
            </a:gs>
            <a:gs pos="50000">
              <a:schemeClr val="accent2">
                <a:hueOff val="-749987"/>
                <a:satOff val="0"/>
                <a:lumOff val="7500"/>
                <a:alphaOff val="0"/>
                <a:satMod val="110000"/>
                <a:lumMod val="100000"/>
                <a:shade val="100000"/>
              </a:schemeClr>
            </a:gs>
            <a:gs pos="100000">
              <a:schemeClr val="accent2">
                <a:hueOff val="-749987"/>
                <a:satOff val="0"/>
                <a:lumOff val="75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i="0" kern="1200" dirty="0">
              <a:solidFill>
                <a:schemeClr val="tx1"/>
              </a:solidFill>
              <a:effectLst/>
            </a:rPr>
            <a:t>732 a. C.</a:t>
          </a:r>
          <a:endParaRPr lang="es-ES" sz="2000" b="1" kern="1200" dirty="0">
            <a:solidFill>
              <a:schemeClr val="tx1"/>
            </a:solidFill>
            <a:effectLst/>
          </a:endParaRPr>
        </a:p>
      </dsp:txBody>
      <dsp:txXfrm>
        <a:off x="30016" y="1286654"/>
        <a:ext cx="1649603" cy="539650"/>
      </dsp:txXfrm>
    </dsp:sp>
    <dsp:sp modelId="{7B2BF4D1-65A4-47D6-A9BF-8184C8793CAB}">
      <dsp:nvSpPr>
        <dsp:cNvPr id="0" name=""/>
        <dsp:cNvSpPr/>
      </dsp:nvSpPr>
      <dsp:spPr>
        <a:xfrm rot="5400000">
          <a:off x="6342504" y="-2726561"/>
          <a:ext cx="554582" cy="9821964"/>
        </a:xfrm>
        <a:prstGeom prst="round2SameRect">
          <a:avLst/>
        </a:prstGeom>
        <a:solidFill>
          <a:schemeClr val="accent2">
            <a:tint val="40000"/>
            <a:hueOff val="-1677835"/>
            <a:satOff val="29484"/>
            <a:lumOff val="2603"/>
          </a:schemeClr>
        </a:solidFill>
        <a:ln w="12700" cap="flat" cmpd="sng" algn="ctr">
          <a:solidFill>
            <a:schemeClr val="accent2">
              <a:tint val="40000"/>
              <a:alpha val="90000"/>
              <a:hueOff val="-1677835"/>
              <a:satOff val="29484"/>
              <a:lumOff val="260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s-ES" sz="2000" b="1" kern="1200" dirty="0"/>
            <a:t>Sargón II conquista definitivamente Samaria, y deporta a gran parte de su población (2R. 17:6)</a:t>
          </a:r>
        </a:p>
      </dsp:txBody>
      <dsp:txXfrm rot="-5400000">
        <a:off x="1708813" y="1934202"/>
        <a:ext cx="9794892" cy="500438"/>
      </dsp:txXfrm>
    </dsp:sp>
    <dsp:sp modelId="{FD89AE2E-B00D-4329-A7C9-35711F0DD77B}">
      <dsp:nvSpPr>
        <dsp:cNvPr id="0" name=""/>
        <dsp:cNvSpPr/>
      </dsp:nvSpPr>
      <dsp:spPr>
        <a:xfrm>
          <a:off x="822" y="1885401"/>
          <a:ext cx="1707991" cy="598038"/>
        </a:xfrm>
        <a:prstGeom prst="roundRect">
          <a:avLst/>
        </a:prstGeom>
        <a:gradFill rotWithShape="0">
          <a:gsLst>
            <a:gs pos="0">
              <a:schemeClr val="accent2">
                <a:hueOff val="-1124981"/>
                <a:satOff val="0"/>
                <a:lumOff val="11250"/>
                <a:alphaOff val="0"/>
                <a:satMod val="103000"/>
                <a:lumMod val="102000"/>
                <a:tint val="94000"/>
              </a:schemeClr>
            </a:gs>
            <a:gs pos="50000">
              <a:schemeClr val="accent2">
                <a:hueOff val="-1124981"/>
                <a:satOff val="0"/>
                <a:lumOff val="11250"/>
                <a:alphaOff val="0"/>
                <a:satMod val="110000"/>
                <a:lumMod val="100000"/>
                <a:shade val="100000"/>
              </a:schemeClr>
            </a:gs>
            <a:gs pos="100000">
              <a:schemeClr val="accent2">
                <a:hueOff val="-1124981"/>
                <a:satOff val="0"/>
                <a:lumOff val="112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effectLst/>
            </a:rPr>
            <a:t>722 a. C.</a:t>
          </a:r>
        </a:p>
      </dsp:txBody>
      <dsp:txXfrm>
        <a:off x="30016" y="1914595"/>
        <a:ext cx="1649603" cy="539650"/>
      </dsp:txXfrm>
    </dsp:sp>
    <dsp:sp modelId="{AEB5B439-3D73-4D3D-8E2D-6A28705A6BAD}">
      <dsp:nvSpPr>
        <dsp:cNvPr id="0" name=""/>
        <dsp:cNvSpPr/>
      </dsp:nvSpPr>
      <dsp:spPr>
        <a:xfrm rot="5400000">
          <a:off x="6342504" y="-2098621"/>
          <a:ext cx="554582" cy="9821964"/>
        </a:xfrm>
        <a:prstGeom prst="round2SameRect">
          <a:avLst/>
        </a:prstGeom>
        <a:solidFill>
          <a:schemeClr val="accent2">
            <a:tint val="40000"/>
            <a:hueOff val="-2237113"/>
            <a:satOff val="39312"/>
            <a:lumOff val="3470"/>
          </a:schemeClr>
        </a:solidFill>
        <a:ln w="12700" cap="flat" cmpd="sng" algn="ctr">
          <a:solidFill>
            <a:schemeClr val="accent2">
              <a:tint val="40000"/>
              <a:alpha val="90000"/>
              <a:hueOff val="-2237113"/>
              <a:satOff val="39312"/>
              <a:lumOff val="347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s-ES" sz="2000" b="1" kern="1200" dirty="0"/>
            <a:t>Repueblan Samaria con deportados de otros países (2R. 17:24)</a:t>
          </a:r>
        </a:p>
      </dsp:txBody>
      <dsp:txXfrm rot="-5400000">
        <a:off x="1708813" y="2562142"/>
        <a:ext cx="9794892" cy="500438"/>
      </dsp:txXfrm>
    </dsp:sp>
    <dsp:sp modelId="{DA878200-A55B-43CE-814B-8E18AA150EF7}">
      <dsp:nvSpPr>
        <dsp:cNvPr id="0" name=""/>
        <dsp:cNvSpPr/>
      </dsp:nvSpPr>
      <dsp:spPr>
        <a:xfrm>
          <a:off x="822" y="2513341"/>
          <a:ext cx="1707991" cy="598038"/>
        </a:xfrm>
        <a:prstGeom prst="roundRect">
          <a:avLst/>
        </a:prstGeom>
        <a:gradFill rotWithShape="0">
          <a:gsLst>
            <a:gs pos="0">
              <a:schemeClr val="accent2">
                <a:hueOff val="-1499975"/>
                <a:satOff val="0"/>
                <a:lumOff val="14999"/>
                <a:alphaOff val="0"/>
                <a:satMod val="103000"/>
                <a:lumMod val="102000"/>
                <a:tint val="94000"/>
              </a:schemeClr>
            </a:gs>
            <a:gs pos="50000">
              <a:schemeClr val="accent2">
                <a:hueOff val="-1499975"/>
                <a:satOff val="0"/>
                <a:lumOff val="14999"/>
                <a:alphaOff val="0"/>
                <a:satMod val="110000"/>
                <a:lumMod val="100000"/>
                <a:shade val="100000"/>
              </a:schemeClr>
            </a:gs>
            <a:gs pos="100000">
              <a:schemeClr val="accent2">
                <a:hueOff val="-1499975"/>
                <a:satOff val="0"/>
                <a:lumOff val="1499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721 a. C.</a:t>
          </a:r>
          <a:endParaRPr lang="es-ES" sz="2000" b="1" kern="1200" dirty="0">
            <a:solidFill>
              <a:schemeClr val="tx1"/>
            </a:solidFill>
            <a:effectLst/>
          </a:endParaRPr>
        </a:p>
      </dsp:txBody>
      <dsp:txXfrm>
        <a:off x="30016" y="2542535"/>
        <a:ext cx="1649603" cy="539650"/>
      </dsp:txXfrm>
    </dsp:sp>
    <dsp:sp modelId="{76406484-C454-457A-8E65-DF5F9F14B7BA}">
      <dsp:nvSpPr>
        <dsp:cNvPr id="0" name=""/>
        <dsp:cNvSpPr/>
      </dsp:nvSpPr>
      <dsp:spPr>
        <a:xfrm rot="5400000">
          <a:off x="6342504" y="-1470680"/>
          <a:ext cx="554582" cy="9821964"/>
        </a:xfrm>
        <a:prstGeom prst="round2SameRect">
          <a:avLst/>
        </a:prstGeom>
        <a:solidFill>
          <a:schemeClr val="accent2">
            <a:tint val="40000"/>
            <a:hueOff val="-2796392"/>
            <a:satOff val="49140"/>
            <a:lumOff val="4338"/>
          </a:schemeClr>
        </a:solidFill>
        <a:ln w="12700" cap="flat" cmpd="sng" algn="ctr">
          <a:solidFill>
            <a:schemeClr val="accent2">
              <a:tint val="40000"/>
              <a:alpha val="90000"/>
              <a:hueOff val="-2796392"/>
              <a:satOff val="49140"/>
              <a:lumOff val="433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s-ES" sz="2000" b="1" kern="1200" dirty="0"/>
            <a:t>Llevan a Samaria a algunos sacerdotes (no levitas) para que expliquen la religión a los nuevos habitantes (2R. 17:27)</a:t>
          </a:r>
        </a:p>
      </dsp:txBody>
      <dsp:txXfrm rot="-5400000">
        <a:off x="1708813" y="3190083"/>
        <a:ext cx="9794892" cy="500438"/>
      </dsp:txXfrm>
    </dsp:sp>
    <dsp:sp modelId="{F68C5C61-003D-4FAF-801D-EC358C094569}">
      <dsp:nvSpPr>
        <dsp:cNvPr id="0" name=""/>
        <dsp:cNvSpPr/>
      </dsp:nvSpPr>
      <dsp:spPr>
        <a:xfrm>
          <a:off x="822" y="3141282"/>
          <a:ext cx="1707991" cy="598038"/>
        </a:xfrm>
        <a:prstGeom prst="roundRect">
          <a:avLst/>
        </a:prstGeom>
        <a:gradFill rotWithShape="0">
          <a:gsLst>
            <a:gs pos="0">
              <a:schemeClr val="accent2">
                <a:hueOff val="-1874969"/>
                <a:satOff val="0"/>
                <a:lumOff val="18749"/>
                <a:alphaOff val="0"/>
                <a:satMod val="103000"/>
                <a:lumMod val="102000"/>
                <a:tint val="94000"/>
              </a:schemeClr>
            </a:gs>
            <a:gs pos="50000">
              <a:schemeClr val="accent2">
                <a:hueOff val="-1874969"/>
                <a:satOff val="0"/>
                <a:lumOff val="18749"/>
                <a:alphaOff val="0"/>
                <a:satMod val="110000"/>
                <a:lumMod val="100000"/>
                <a:shade val="100000"/>
              </a:schemeClr>
            </a:gs>
            <a:gs pos="100000">
              <a:schemeClr val="accent2">
                <a:hueOff val="-1874969"/>
                <a:satOff val="0"/>
                <a:lumOff val="187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720 a. C.</a:t>
          </a:r>
          <a:endParaRPr lang="es-ES" sz="2000" b="1" kern="1200" dirty="0">
            <a:solidFill>
              <a:schemeClr val="tx1"/>
            </a:solidFill>
            <a:effectLst/>
          </a:endParaRPr>
        </a:p>
      </dsp:txBody>
      <dsp:txXfrm>
        <a:off x="30016" y="3170476"/>
        <a:ext cx="1649603" cy="539650"/>
      </dsp:txXfrm>
    </dsp:sp>
    <dsp:sp modelId="{E5077AAD-736E-475F-A846-7DFF9238386F}">
      <dsp:nvSpPr>
        <dsp:cNvPr id="0" name=""/>
        <dsp:cNvSpPr/>
      </dsp:nvSpPr>
      <dsp:spPr>
        <a:xfrm rot="5400000">
          <a:off x="6342504" y="-842739"/>
          <a:ext cx="554582" cy="9821964"/>
        </a:xfrm>
        <a:prstGeom prst="round2SameRect">
          <a:avLst/>
        </a:prstGeom>
        <a:solidFill>
          <a:schemeClr val="accent2">
            <a:tint val="40000"/>
            <a:hueOff val="-3355670"/>
            <a:satOff val="58968"/>
            <a:lumOff val="5205"/>
          </a:schemeClr>
        </a:solidFill>
        <a:ln w="12700" cap="flat" cmpd="sng" algn="ctr">
          <a:solidFill>
            <a:schemeClr val="accent2">
              <a:tint val="40000"/>
              <a:alpha val="90000"/>
              <a:hueOff val="-3355670"/>
              <a:satOff val="58968"/>
              <a:lumOff val="520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s-ES" sz="2000" b="1" kern="1200" dirty="0"/>
            <a:t>Los samaritanos ofrecen taimadamente su ayuda para reconstruir el Templo de Jerusalén, pero son rechazados (</a:t>
          </a:r>
          <a:r>
            <a:rPr lang="es-ES" sz="2000" b="1" kern="1200" dirty="0" err="1"/>
            <a:t>Esd</a:t>
          </a:r>
          <a:r>
            <a:rPr lang="es-ES" sz="2000" b="1" kern="1200" dirty="0"/>
            <a:t>. 4:1-3). Se amplía la hostilidad.</a:t>
          </a:r>
        </a:p>
      </dsp:txBody>
      <dsp:txXfrm rot="-5400000">
        <a:off x="1708813" y="3818024"/>
        <a:ext cx="9794892" cy="500438"/>
      </dsp:txXfrm>
    </dsp:sp>
    <dsp:sp modelId="{A0A84EBC-5E91-4C4D-B3D4-5AB7A7EC15A6}">
      <dsp:nvSpPr>
        <dsp:cNvPr id="0" name=""/>
        <dsp:cNvSpPr/>
      </dsp:nvSpPr>
      <dsp:spPr>
        <a:xfrm>
          <a:off x="822" y="3769222"/>
          <a:ext cx="1707991" cy="598038"/>
        </a:xfrm>
        <a:prstGeom prst="roundRect">
          <a:avLst/>
        </a:prstGeom>
        <a:gradFill rotWithShape="0">
          <a:gsLst>
            <a:gs pos="0">
              <a:schemeClr val="accent2">
                <a:hueOff val="-2249962"/>
                <a:satOff val="0"/>
                <a:lumOff val="22499"/>
                <a:alphaOff val="0"/>
                <a:satMod val="103000"/>
                <a:lumMod val="102000"/>
                <a:tint val="94000"/>
              </a:schemeClr>
            </a:gs>
            <a:gs pos="50000">
              <a:schemeClr val="accent2">
                <a:hueOff val="-2249962"/>
                <a:satOff val="0"/>
                <a:lumOff val="22499"/>
                <a:alphaOff val="0"/>
                <a:satMod val="110000"/>
                <a:lumMod val="100000"/>
                <a:shade val="100000"/>
              </a:schemeClr>
            </a:gs>
            <a:gs pos="100000">
              <a:schemeClr val="accent2">
                <a:hueOff val="-2249962"/>
                <a:satOff val="0"/>
                <a:lumOff val="2249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effectLst/>
            </a:rPr>
            <a:t>557 a. C.</a:t>
          </a:r>
        </a:p>
      </dsp:txBody>
      <dsp:txXfrm>
        <a:off x="30016" y="3798416"/>
        <a:ext cx="1649603" cy="539650"/>
      </dsp:txXfrm>
    </dsp:sp>
    <dsp:sp modelId="{72381626-2425-4058-B150-245182B4627A}">
      <dsp:nvSpPr>
        <dsp:cNvPr id="0" name=""/>
        <dsp:cNvSpPr/>
      </dsp:nvSpPr>
      <dsp:spPr>
        <a:xfrm rot="5400000">
          <a:off x="6342504" y="-214799"/>
          <a:ext cx="554582" cy="9821964"/>
        </a:xfrm>
        <a:prstGeom prst="round2SameRect">
          <a:avLst/>
        </a:prstGeom>
        <a:solidFill>
          <a:schemeClr val="accent2">
            <a:tint val="40000"/>
            <a:hueOff val="-3914949"/>
            <a:satOff val="68796"/>
            <a:lumOff val="6073"/>
          </a:schemeClr>
        </a:solidFill>
        <a:ln w="12700" cap="flat" cmpd="sng" algn="ctr">
          <a:solidFill>
            <a:schemeClr val="accent2">
              <a:tint val="40000"/>
              <a:alpha val="90000"/>
              <a:hueOff val="-3914949"/>
              <a:satOff val="68796"/>
              <a:lumOff val="607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s-ES" sz="2000" b="1" kern="1200" dirty="0"/>
            <a:t>Nehemías expulsa a Manasés del sacerdocio, y su suegro </a:t>
          </a:r>
          <a:r>
            <a:rPr lang="es-ES" sz="2000" b="1" kern="1200" dirty="0" err="1"/>
            <a:t>Sambalat</a:t>
          </a:r>
          <a:r>
            <a:rPr lang="es-ES" sz="2000" b="1" kern="1200" dirty="0"/>
            <a:t> le construye un templo en Samaria, en el monte </a:t>
          </a:r>
          <a:r>
            <a:rPr lang="es-ES" sz="2000" b="1" kern="1200" dirty="0" err="1"/>
            <a:t>Gerizim</a:t>
          </a:r>
          <a:r>
            <a:rPr lang="es-ES" sz="2000" b="1" kern="1200" dirty="0"/>
            <a:t> (</a:t>
          </a:r>
          <a:r>
            <a:rPr lang="es-ES" sz="2000" b="1" kern="1200" dirty="0" err="1"/>
            <a:t>Neh</a:t>
          </a:r>
          <a:r>
            <a:rPr lang="es-ES" sz="2000" b="1" kern="1200" dirty="0"/>
            <a:t>. 13:28)</a:t>
          </a:r>
        </a:p>
      </dsp:txBody>
      <dsp:txXfrm rot="-5400000">
        <a:off x="1708813" y="4445964"/>
        <a:ext cx="9794892" cy="500438"/>
      </dsp:txXfrm>
    </dsp:sp>
    <dsp:sp modelId="{3929B663-6C15-48D8-8AAA-E31145BEB698}">
      <dsp:nvSpPr>
        <dsp:cNvPr id="0" name=""/>
        <dsp:cNvSpPr/>
      </dsp:nvSpPr>
      <dsp:spPr>
        <a:xfrm>
          <a:off x="822" y="4397163"/>
          <a:ext cx="1707991" cy="598038"/>
        </a:xfrm>
        <a:prstGeom prst="roundRect">
          <a:avLst/>
        </a:prstGeom>
        <a:gradFill rotWithShape="0">
          <a:gsLst>
            <a:gs pos="0">
              <a:schemeClr val="accent2">
                <a:hueOff val="-2624956"/>
                <a:satOff val="0"/>
                <a:lumOff val="26249"/>
                <a:alphaOff val="0"/>
                <a:satMod val="103000"/>
                <a:lumMod val="102000"/>
                <a:tint val="94000"/>
              </a:schemeClr>
            </a:gs>
            <a:gs pos="50000">
              <a:schemeClr val="accent2">
                <a:hueOff val="-2624956"/>
                <a:satOff val="0"/>
                <a:lumOff val="26249"/>
                <a:alphaOff val="0"/>
                <a:satMod val="110000"/>
                <a:lumMod val="100000"/>
                <a:shade val="100000"/>
              </a:schemeClr>
            </a:gs>
            <a:gs pos="100000">
              <a:schemeClr val="accent2">
                <a:hueOff val="-2624956"/>
                <a:satOff val="0"/>
                <a:lumOff val="262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430 a. C.</a:t>
          </a:r>
          <a:endParaRPr lang="es-ES" sz="2000" b="1" kern="1200" dirty="0">
            <a:solidFill>
              <a:schemeClr val="tx1"/>
            </a:solidFill>
            <a:effectLst/>
          </a:endParaRPr>
        </a:p>
      </dsp:txBody>
      <dsp:txXfrm>
        <a:off x="30016" y="4426357"/>
        <a:ext cx="1649603" cy="539650"/>
      </dsp:txXfrm>
    </dsp:sp>
    <dsp:sp modelId="{261BC6D8-3046-4E75-B025-C4751C0F05E5}">
      <dsp:nvSpPr>
        <dsp:cNvPr id="0" name=""/>
        <dsp:cNvSpPr/>
      </dsp:nvSpPr>
      <dsp:spPr>
        <a:xfrm rot="5400000">
          <a:off x="6342504" y="413141"/>
          <a:ext cx="554582" cy="9821964"/>
        </a:xfrm>
        <a:prstGeom prst="round2SameRect">
          <a:avLst/>
        </a:prstGeom>
        <a:solidFill>
          <a:schemeClr val="accent2">
            <a:tint val="40000"/>
            <a:hueOff val="-4474227"/>
            <a:satOff val="78624"/>
            <a:lumOff val="6940"/>
          </a:schemeClr>
        </a:solidFill>
        <a:ln w="12700" cap="flat" cmpd="sng" algn="ctr">
          <a:solidFill>
            <a:schemeClr val="accent2">
              <a:tint val="40000"/>
              <a:alpha val="90000"/>
              <a:hueOff val="-4474227"/>
              <a:satOff val="78624"/>
              <a:lumOff val="694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s-ES" sz="2000" b="1" kern="1200" dirty="0"/>
            <a:t>Juan Hircano (etnarca de Judea) destruye el templo samaritano.</a:t>
          </a:r>
        </a:p>
      </dsp:txBody>
      <dsp:txXfrm rot="-5400000">
        <a:off x="1708813" y="5073904"/>
        <a:ext cx="9794892" cy="500438"/>
      </dsp:txXfrm>
    </dsp:sp>
    <dsp:sp modelId="{5EAD4DA7-D8A6-44BA-B5A1-3C3C28BFEB09}">
      <dsp:nvSpPr>
        <dsp:cNvPr id="0" name=""/>
        <dsp:cNvSpPr/>
      </dsp:nvSpPr>
      <dsp:spPr>
        <a:xfrm>
          <a:off x="822" y="5025104"/>
          <a:ext cx="1707991" cy="598038"/>
        </a:xfrm>
        <a:prstGeom prst="roundRect">
          <a:avLst/>
        </a:prstGeom>
        <a:gradFill rotWithShape="0">
          <a:gsLst>
            <a:gs pos="0">
              <a:schemeClr val="accent2">
                <a:hueOff val="-2999950"/>
                <a:satOff val="0"/>
                <a:lumOff val="29999"/>
                <a:alphaOff val="0"/>
                <a:satMod val="103000"/>
                <a:lumMod val="102000"/>
                <a:tint val="94000"/>
              </a:schemeClr>
            </a:gs>
            <a:gs pos="50000">
              <a:schemeClr val="accent2">
                <a:hueOff val="-2999950"/>
                <a:satOff val="0"/>
                <a:lumOff val="29999"/>
                <a:alphaOff val="0"/>
                <a:satMod val="110000"/>
                <a:lumMod val="100000"/>
                <a:shade val="100000"/>
              </a:schemeClr>
            </a:gs>
            <a:gs pos="100000">
              <a:schemeClr val="accent2">
                <a:hueOff val="-2999950"/>
                <a:satOff val="0"/>
                <a:lumOff val="2999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i="0" kern="1200" dirty="0">
              <a:solidFill>
                <a:schemeClr val="tx1"/>
              </a:solidFill>
              <a:effectLst/>
            </a:rPr>
            <a:t>128 a. C.</a:t>
          </a:r>
          <a:endParaRPr lang="es-ES" sz="2000" b="1" kern="1200" dirty="0">
            <a:solidFill>
              <a:schemeClr val="tx1"/>
            </a:solidFill>
            <a:effectLst/>
          </a:endParaRPr>
        </a:p>
      </dsp:txBody>
      <dsp:txXfrm>
        <a:off x="30016" y="5054298"/>
        <a:ext cx="1649603" cy="539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158D9-CBED-4C55-B161-75875BE2715C}">
      <dsp:nvSpPr>
        <dsp:cNvPr id="0" name=""/>
        <dsp:cNvSpPr/>
      </dsp:nvSpPr>
      <dsp:spPr>
        <a:xfrm>
          <a:off x="2598" y="0"/>
          <a:ext cx="2499242" cy="4010025"/>
        </a:xfrm>
        <a:prstGeom prst="roundRect">
          <a:avLst>
            <a:gd name="adj" fmla="val 10000"/>
          </a:avLst>
        </a:prstGeom>
        <a:solidFill>
          <a:srgbClr val="C1E4FF">
            <a:alpha val="89804"/>
          </a:srgb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rgbClr val="004070"/>
              </a:solidFill>
            </a:rPr>
            <a:t>Nicodemo</a:t>
          </a:r>
        </a:p>
      </dsp:txBody>
      <dsp:txXfrm>
        <a:off x="2598" y="0"/>
        <a:ext cx="2499242" cy="1203007"/>
      </dsp:txXfrm>
    </dsp:sp>
    <dsp:sp modelId="{37A4796A-9378-418B-B1FE-963049F47B69}">
      <dsp:nvSpPr>
        <dsp:cNvPr id="0" name=""/>
        <dsp:cNvSpPr/>
      </dsp:nvSpPr>
      <dsp:spPr>
        <a:xfrm>
          <a:off x="119502" y="960722"/>
          <a:ext cx="2265433" cy="542593"/>
        </a:xfrm>
        <a:prstGeom prst="roundRect">
          <a:avLst>
            <a:gd name="adj" fmla="val 10000"/>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Se oculta en la noche</a:t>
          </a:r>
        </a:p>
      </dsp:txBody>
      <dsp:txXfrm>
        <a:off x="135394" y="976614"/>
        <a:ext cx="2233649" cy="510809"/>
      </dsp:txXfrm>
    </dsp:sp>
    <dsp:sp modelId="{CF0F941D-0D25-43BA-9245-C8A2C54DC5F2}">
      <dsp:nvSpPr>
        <dsp:cNvPr id="0" name=""/>
        <dsp:cNvSpPr/>
      </dsp:nvSpPr>
      <dsp:spPr>
        <a:xfrm>
          <a:off x="119502" y="1697177"/>
          <a:ext cx="2265433" cy="1093154"/>
        </a:xfrm>
        <a:prstGeom prst="roundRect">
          <a:avLst>
            <a:gd name="adj" fmla="val 10000"/>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Interpretó literalmente el nuevo nacimiento</a:t>
          </a:r>
        </a:p>
      </dsp:txBody>
      <dsp:txXfrm>
        <a:off x="151519" y="1729194"/>
        <a:ext cx="2201399" cy="1029120"/>
      </dsp:txXfrm>
    </dsp:sp>
    <dsp:sp modelId="{9E77710B-E38A-43F6-BFF4-83D5796851D2}">
      <dsp:nvSpPr>
        <dsp:cNvPr id="0" name=""/>
        <dsp:cNvSpPr/>
      </dsp:nvSpPr>
      <dsp:spPr>
        <a:xfrm>
          <a:off x="119502" y="2977232"/>
          <a:ext cx="2265433" cy="832246"/>
        </a:xfrm>
        <a:prstGeom prst="roundRect">
          <a:avLst>
            <a:gd name="adj" fmla="val 10000"/>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Jesús le señaló la verdad espiritual</a:t>
          </a:r>
        </a:p>
      </dsp:txBody>
      <dsp:txXfrm>
        <a:off x="143878" y="3001608"/>
        <a:ext cx="2216681" cy="783494"/>
      </dsp:txXfrm>
    </dsp:sp>
    <dsp:sp modelId="{2DF965AA-0D32-4D75-AC57-D97BC172F59E}">
      <dsp:nvSpPr>
        <dsp:cNvPr id="0" name=""/>
        <dsp:cNvSpPr/>
      </dsp:nvSpPr>
      <dsp:spPr>
        <a:xfrm>
          <a:off x="2689284" y="0"/>
          <a:ext cx="2499242" cy="4010025"/>
        </a:xfrm>
        <a:prstGeom prst="roundRect">
          <a:avLst>
            <a:gd name="adj" fmla="val 10000"/>
          </a:avLst>
        </a:prstGeom>
        <a:solidFill>
          <a:schemeClr val="accent1">
            <a:lumMod val="20000"/>
            <a:lumOff val="80000"/>
            <a:alpha val="90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accent1">
                  <a:lumMod val="75000"/>
                </a:schemeClr>
              </a:solidFill>
            </a:rPr>
            <a:t>Samaritana</a:t>
          </a:r>
        </a:p>
      </dsp:txBody>
      <dsp:txXfrm>
        <a:off x="2689284" y="0"/>
        <a:ext cx="2499242" cy="1203007"/>
      </dsp:txXfrm>
    </dsp:sp>
    <dsp:sp modelId="{3330A2CE-E27E-492A-8D4B-57E87053E47F}">
      <dsp:nvSpPr>
        <dsp:cNvPr id="0" name=""/>
        <dsp:cNvSpPr/>
      </dsp:nvSpPr>
      <dsp:spPr>
        <a:xfrm>
          <a:off x="2806188" y="960722"/>
          <a:ext cx="2265433" cy="542593"/>
        </a:xfrm>
        <a:prstGeom prst="roundRect">
          <a:avLst>
            <a:gd name="adj" fmla="val 10000"/>
          </a:avLst>
        </a:prstGeom>
        <a:solidFill>
          <a:srgbClr val="FF0066">
            <a:lumMod val="75000"/>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Se oculta en el mediodía</a:t>
          </a:r>
        </a:p>
      </dsp:txBody>
      <dsp:txXfrm>
        <a:off x="2822080" y="976614"/>
        <a:ext cx="2233649" cy="510809"/>
      </dsp:txXfrm>
    </dsp:sp>
    <dsp:sp modelId="{908ECF74-860A-4D99-9341-4D65AE7B36F6}">
      <dsp:nvSpPr>
        <dsp:cNvPr id="0" name=""/>
        <dsp:cNvSpPr/>
      </dsp:nvSpPr>
      <dsp:spPr>
        <a:xfrm>
          <a:off x="2806188" y="1697177"/>
          <a:ext cx="2265433" cy="1093154"/>
        </a:xfrm>
        <a:prstGeom prst="roundRect">
          <a:avLst>
            <a:gd name="adj" fmla="val 10000"/>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Interpretó literalmente el agua de vida</a:t>
          </a:r>
        </a:p>
      </dsp:txBody>
      <dsp:txXfrm>
        <a:off x="2838205" y="1729194"/>
        <a:ext cx="2201399" cy="1029120"/>
      </dsp:txXfrm>
    </dsp:sp>
    <dsp:sp modelId="{74595A66-9C3E-4945-936C-441F599C6501}">
      <dsp:nvSpPr>
        <dsp:cNvPr id="0" name=""/>
        <dsp:cNvSpPr/>
      </dsp:nvSpPr>
      <dsp:spPr>
        <a:xfrm>
          <a:off x="2806188" y="2977232"/>
          <a:ext cx="2265433" cy="832246"/>
        </a:xfrm>
        <a:prstGeom prst="roundRect">
          <a:avLst>
            <a:gd name="adj" fmla="val 10000"/>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Jesús la llevó al deseo de conocer más</a:t>
          </a:r>
        </a:p>
      </dsp:txBody>
      <dsp:txXfrm>
        <a:off x="2830564" y="3001608"/>
        <a:ext cx="2216681" cy="7834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9D479-B023-4C91-A372-729BC53EA0C4}" type="datetimeFigureOut">
              <a:rPr lang="es-ES" smtClean="0"/>
              <a:t>26/10/2024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EC78B-3CE6-4A48-9DCF-5EDC6CA7BB04}" type="slidenum">
              <a:rPr lang="es-ES" smtClean="0"/>
              <a:t>‹Nº›</a:t>
            </a:fld>
            <a:endParaRPr lang="es-ES"/>
          </a:p>
        </p:txBody>
      </p:sp>
    </p:spTree>
    <p:extLst>
      <p:ext uri="{BB962C8B-B14F-4D97-AF65-F5344CB8AC3E}">
        <p14:creationId xmlns:p14="http://schemas.microsoft.com/office/powerpoint/2010/main" val="350037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60A9C-12DC-4D57-8927-6099FE02E26E}"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563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67610D-0025-135B-3B83-1727EBAE779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20FCE90-3D93-9C1D-2378-AB0C183A6C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7B14BDD-5FAC-26DE-0D9E-3A05DA5DCF53}"/>
              </a:ext>
            </a:extLst>
          </p:cNvPr>
          <p:cNvSpPr>
            <a:spLocks noGrp="1"/>
          </p:cNvSpPr>
          <p:nvPr>
            <p:ph type="dt" sz="half" idx="10"/>
          </p:nvPr>
        </p:nvSpPr>
        <p:spPr/>
        <p:txBody>
          <a:bodyPr/>
          <a:lstStyle/>
          <a:p>
            <a:fld id="{42BA8C8B-1945-45C6-9A9F-6030432FEEBF}" type="datetimeFigureOut">
              <a:rPr lang="es-ES" smtClean="0"/>
              <a:t>26/10/2024</a:t>
            </a:fld>
            <a:endParaRPr lang="es-ES"/>
          </a:p>
        </p:txBody>
      </p:sp>
      <p:sp>
        <p:nvSpPr>
          <p:cNvPr id="5" name="Marcador de pie de página 4">
            <a:extLst>
              <a:ext uri="{FF2B5EF4-FFF2-40B4-BE49-F238E27FC236}">
                <a16:creationId xmlns:a16="http://schemas.microsoft.com/office/drawing/2014/main" id="{57724880-D5E7-2F8B-2C2A-5E3A04B986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4877CB-9E11-5CD0-CF3B-99C96A8CB1CE}"/>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335674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6CD0E7-10A4-4352-606C-7B8EF860B4F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8BAF4A-3673-EF20-0095-B48EFA47D46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E59AC-622B-6D04-6682-93E395918856}"/>
              </a:ext>
            </a:extLst>
          </p:cNvPr>
          <p:cNvSpPr>
            <a:spLocks noGrp="1"/>
          </p:cNvSpPr>
          <p:nvPr>
            <p:ph type="dt" sz="half" idx="10"/>
          </p:nvPr>
        </p:nvSpPr>
        <p:spPr/>
        <p:txBody>
          <a:bodyPr/>
          <a:lstStyle/>
          <a:p>
            <a:fld id="{42BA8C8B-1945-45C6-9A9F-6030432FEEBF}" type="datetimeFigureOut">
              <a:rPr lang="es-ES" smtClean="0"/>
              <a:t>26/10/2024</a:t>
            </a:fld>
            <a:endParaRPr lang="es-ES"/>
          </a:p>
        </p:txBody>
      </p:sp>
      <p:sp>
        <p:nvSpPr>
          <p:cNvPr id="5" name="Marcador de pie de página 4">
            <a:extLst>
              <a:ext uri="{FF2B5EF4-FFF2-40B4-BE49-F238E27FC236}">
                <a16:creationId xmlns:a16="http://schemas.microsoft.com/office/drawing/2014/main" id="{81D034D8-EEE8-1A71-9EB4-EAD6969459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A079BD-23D7-092A-63A9-C547A76A3CD8}"/>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114248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A87C329-FD8E-9725-4829-1BABFA00A07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621979-3644-F48B-9D9F-21578640B96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317592-05AA-36D7-D93E-62F4D04BF059}"/>
              </a:ext>
            </a:extLst>
          </p:cNvPr>
          <p:cNvSpPr>
            <a:spLocks noGrp="1"/>
          </p:cNvSpPr>
          <p:nvPr>
            <p:ph type="dt" sz="half" idx="10"/>
          </p:nvPr>
        </p:nvSpPr>
        <p:spPr/>
        <p:txBody>
          <a:bodyPr/>
          <a:lstStyle/>
          <a:p>
            <a:fld id="{42BA8C8B-1945-45C6-9A9F-6030432FEEBF}" type="datetimeFigureOut">
              <a:rPr lang="es-ES" smtClean="0"/>
              <a:t>26/10/2024</a:t>
            </a:fld>
            <a:endParaRPr lang="es-ES"/>
          </a:p>
        </p:txBody>
      </p:sp>
      <p:sp>
        <p:nvSpPr>
          <p:cNvPr id="5" name="Marcador de pie de página 4">
            <a:extLst>
              <a:ext uri="{FF2B5EF4-FFF2-40B4-BE49-F238E27FC236}">
                <a16:creationId xmlns:a16="http://schemas.microsoft.com/office/drawing/2014/main" id="{B7D30BA4-F984-9F62-EBA8-676E3C4D86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2E1883-D944-346D-4185-6EFAAC2F2AAC}"/>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125056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DB6E2-0B26-7F91-99B3-14319D4A3F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20289C2-5EDC-1080-0069-46063398F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A09790-F330-4F9A-ED75-8F10D1FD96E3}"/>
              </a:ext>
            </a:extLst>
          </p:cNvPr>
          <p:cNvSpPr>
            <a:spLocks noGrp="1"/>
          </p:cNvSpPr>
          <p:nvPr>
            <p:ph type="dt" sz="half" idx="10"/>
          </p:nvPr>
        </p:nvSpPr>
        <p:spPr/>
        <p:txBody>
          <a:bodyPr/>
          <a:lstStyle/>
          <a:p>
            <a:fld id="{36F461E6-AF54-4A7F-9D54-DDE9EEDCA0E1}" type="datetimeFigureOut">
              <a:rPr lang="es-ES" smtClean="0"/>
              <a:t>26/10/2024</a:t>
            </a:fld>
            <a:endParaRPr lang="es-ES"/>
          </a:p>
        </p:txBody>
      </p:sp>
      <p:sp>
        <p:nvSpPr>
          <p:cNvPr id="5" name="Marcador de pie de página 4">
            <a:extLst>
              <a:ext uri="{FF2B5EF4-FFF2-40B4-BE49-F238E27FC236}">
                <a16:creationId xmlns:a16="http://schemas.microsoft.com/office/drawing/2014/main" id="{8ABD6CE3-4DAF-98F1-F08A-DD9C2BA92B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C76211-6474-FA10-6CB5-7B7E247FC9F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8169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E5328-6996-2C09-E9CF-5904A45A9C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5863FD-6EAD-3553-7B11-179964601A1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C60CF5-2945-6C2F-64B4-571EFCFDBC4D}"/>
              </a:ext>
            </a:extLst>
          </p:cNvPr>
          <p:cNvSpPr>
            <a:spLocks noGrp="1"/>
          </p:cNvSpPr>
          <p:nvPr>
            <p:ph type="dt" sz="half" idx="10"/>
          </p:nvPr>
        </p:nvSpPr>
        <p:spPr/>
        <p:txBody>
          <a:bodyPr/>
          <a:lstStyle/>
          <a:p>
            <a:fld id="{36F461E6-AF54-4A7F-9D54-DDE9EEDCA0E1}" type="datetimeFigureOut">
              <a:rPr lang="es-ES" smtClean="0"/>
              <a:t>26/10/2024</a:t>
            </a:fld>
            <a:endParaRPr lang="es-ES"/>
          </a:p>
        </p:txBody>
      </p:sp>
      <p:sp>
        <p:nvSpPr>
          <p:cNvPr id="5" name="Marcador de pie de página 4">
            <a:extLst>
              <a:ext uri="{FF2B5EF4-FFF2-40B4-BE49-F238E27FC236}">
                <a16:creationId xmlns:a16="http://schemas.microsoft.com/office/drawing/2014/main" id="{20564E4A-248C-02B1-BDD1-09B4A076AA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DE2169-B42B-CDA8-6C9C-61FF4ADD5BAB}"/>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5366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433B6-A6C8-C324-B89E-3E37B687FA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88BF6A-610F-B500-B775-A0324F1E6D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4D7D9C-3CF4-510F-5252-596BF9F70A1D}"/>
              </a:ext>
            </a:extLst>
          </p:cNvPr>
          <p:cNvSpPr>
            <a:spLocks noGrp="1"/>
          </p:cNvSpPr>
          <p:nvPr>
            <p:ph type="dt" sz="half" idx="10"/>
          </p:nvPr>
        </p:nvSpPr>
        <p:spPr/>
        <p:txBody>
          <a:bodyPr/>
          <a:lstStyle/>
          <a:p>
            <a:fld id="{36F461E6-AF54-4A7F-9D54-DDE9EEDCA0E1}" type="datetimeFigureOut">
              <a:rPr lang="es-ES" smtClean="0"/>
              <a:t>26/10/2024</a:t>
            </a:fld>
            <a:endParaRPr lang="es-ES"/>
          </a:p>
        </p:txBody>
      </p:sp>
      <p:sp>
        <p:nvSpPr>
          <p:cNvPr id="5" name="Marcador de pie de página 4">
            <a:extLst>
              <a:ext uri="{FF2B5EF4-FFF2-40B4-BE49-F238E27FC236}">
                <a16:creationId xmlns:a16="http://schemas.microsoft.com/office/drawing/2014/main" id="{E4C459EA-F63B-FF6F-55B6-306BBDC1DB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82C41-CEE4-97CC-B875-F2A7998140A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19193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6D856-E3CF-76CB-6098-AAE2E48F55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7EED61-10D5-2D60-57F8-9CE5BAB2AB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ECCD04F-425C-D5E4-A197-C3F7A2521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4EABA2B-812E-7369-8CD4-90BB346FCD9B}"/>
              </a:ext>
            </a:extLst>
          </p:cNvPr>
          <p:cNvSpPr>
            <a:spLocks noGrp="1"/>
          </p:cNvSpPr>
          <p:nvPr>
            <p:ph type="dt" sz="half" idx="10"/>
          </p:nvPr>
        </p:nvSpPr>
        <p:spPr/>
        <p:txBody>
          <a:bodyPr/>
          <a:lstStyle/>
          <a:p>
            <a:fld id="{36F461E6-AF54-4A7F-9D54-DDE9EEDCA0E1}" type="datetimeFigureOut">
              <a:rPr lang="es-ES" smtClean="0"/>
              <a:t>26/10/2024</a:t>
            </a:fld>
            <a:endParaRPr lang="es-ES"/>
          </a:p>
        </p:txBody>
      </p:sp>
      <p:sp>
        <p:nvSpPr>
          <p:cNvPr id="6" name="Marcador de pie de página 5">
            <a:extLst>
              <a:ext uri="{FF2B5EF4-FFF2-40B4-BE49-F238E27FC236}">
                <a16:creationId xmlns:a16="http://schemas.microsoft.com/office/drawing/2014/main" id="{17F0D250-C765-37EB-28D0-ADCB2EC1CB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7D2AFB-FF36-BF4C-D6CA-0E81FD5A481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19220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A9A02-70B5-56BC-B7EF-66DEC3618F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5A89297-0246-0A58-D268-2ED52417B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649F7F-8B82-0E4D-7E15-2CB3BB1FDF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1031C99-7672-96D3-4054-6DDEAF45E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0771969-79DF-27DC-F93B-915CFB0187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B0F3913-8C46-F356-E276-3EEAA3D14E01}"/>
              </a:ext>
            </a:extLst>
          </p:cNvPr>
          <p:cNvSpPr>
            <a:spLocks noGrp="1"/>
          </p:cNvSpPr>
          <p:nvPr>
            <p:ph type="dt" sz="half" idx="10"/>
          </p:nvPr>
        </p:nvSpPr>
        <p:spPr/>
        <p:txBody>
          <a:bodyPr/>
          <a:lstStyle/>
          <a:p>
            <a:fld id="{36F461E6-AF54-4A7F-9D54-DDE9EEDCA0E1}" type="datetimeFigureOut">
              <a:rPr lang="es-ES" smtClean="0"/>
              <a:t>26/10/2024</a:t>
            </a:fld>
            <a:endParaRPr lang="es-ES"/>
          </a:p>
        </p:txBody>
      </p:sp>
      <p:sp>
        <p:nvSpPr>
          <p:cNvPr id="8" name="Marcador de pie de página 7">
            <a:extLst>
              <a:ext uri="{FF2B5EF4-FFF2-40B4-BE49-F238E27FC236}">
                <a16:creationId xmlns:a16="http://schemas.microsoft.com/office/drawing/2014/main" id="{A98DF903-B620-0FEE-6EE9-9FDFDCE52A9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316F1BF-46DB-4041-B93B-2AA1AEA50C6D}"/>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69195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3EBCC-1694-9F10-1F7D-9DFE3A575B3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29ECD3-83B9-6DD4-E9F8-38A75485FBF0}"/>
              </a:ext>
            </a:extLst>
          </p:cNvPr>
          <p:cNvSpPr>
            <a:spLocks noGrp="1"/>
          </p:cNvSpPr>
          <p:nvPr>
            <p:ph type="dt" sz="half" idx="10"/>
          </p:nvPr>
        </p:nvSpPr>
        <p:spPr/>
        <p:txBody>
          <a:bodyPr/>
          <a:lstStyle/>
          <a:p>
            <a:fld id="{36F461E6-AF54-4A7F-9D54-DDE9EEDCA0E1}" type="datetimeFigureOut">
              <a:rPr lang="es-ES" smtClean="0"/>
              <a:t>26/10/2024</a:t>
            </a:fld>
            <a:endParaRPr lang="es-ES"/>
          </a:p>
        </p:txBody>
      </p:sp>
      <p:sp>
        <p:nvSpPr>
          <p:cNvPr id="4" name="Marcador de pie de página 3">
            <a:extLst>
              <a:ext uri="{FF2B5EF4-FFF2-40B4-BE49-F238E27FC236}">
                <a16:creationId xmlns:a16="http://schemas.microsoft.com/office/drawing/2014/main" id="{3C755326-71F3-B971-3A1C-157E1EE3D6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5A82B67-918A-1222-D9E5-01C536D7E4B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3923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FAFC69-B48B-9E2C-C7F6-DDC8E6196571}"/>
              </a:ext>
            </a:extLst>
          </p:cNvPr>
          <p:cNvSpPr>
            <a:spLocks noGrp="1"/>
          </p:cNvSpPr>
          <p:nvPr>
            <p:ph type="dt" sz="half" idx="10"/>
          </p:nvPr>
        </p:nvSpPr>
        <p:spPr/>
        <p:txBody>
          <a:bodyPr/>
          <a:lstStyle/>
          <a:p>
            <a:fld id="{36F461E6-AF54-4A7F-9D54-DDE9EEDCA0E1}" type="datetimeFigureOut">
              <a:rPr lang="es-ES" smtClean="0"/>
              <a:t>26/10/2024</a:t>
            </a:fld>
            <a:endParaRPr lang="es-ES"/>
          </a:p>
        </p:txBody>
      </p:sp>
      <p:sp>
        <p:nvSpPr>
          <p:cNvPr id="3" name="Marcador de pie de página 2">
            <a:extLst>
              <a:ext uri="{FF2B5EF4-FFF2-40B4-BE49-F238E27FC236}">
                <a16:creationId xmlns:a16="http://schemas.microsoft.com/office/drawing/2014/main" id="{DB7C6F86-BABA-7D52-A11C-A020443148D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6C35EF-9A54-7AB4-2CE6-D3CB8390A087}"/>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420419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9FC30-6514-1713-3965-BA27E0ECE0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2B2E3F-FF8C-680F-319A-3B1101372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1A709A0-F187-C156-2301-0F39892E2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D429C32-C711-BBAC-B24D-DA403287B5EE}"/>
              </a:ext>
            </a:extLst>
          </p:cNvPr>
          <p:cNvSpPr>
            <a:spLocks noGrp="1"/>
          </p:cNvSpPr>
          <p:nvPr>
            <p:ph type="dt" sz="half" idx="10"/>
          </p:nvPr>
        </p:nvSpPr>
        <p:spPr/>
        <p:txBody>
          <a:bodyPr/>
          <a:lstStyle/>
          <a:p>
            <a:fld id="{36F461E6-AF54-4A7F-9D54-DDE9EEDCA0E1}" type="datetimeFigureOut">
              <a:rPr lang="es-ES" smtClean="0"/>
              <a:t>26/10/2024</a:t>
            </a:fld>
            <a:endParaRPr lang="es-ES"/>
          </a:p>
        </p:txBody>
      </p:sp>
      <p:sp>
        <p:nvSpPr>
          <p:cNvPr id="6" name="Marcador de pie de página 5">
            <a:extLst>
              <a:ext uri="{FF2B5EF4-FFF2-40B4-BE49-F238E27FC236}">
                <a16:creationId xmlns:a16="http://schemas.microsoft.com/office/drawing/2014/main" id="{5C2894B5-65E0-DF05-52D6-F5C053B07D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3663D4-08B1-EC16-7F32-FE3CEF0E664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6956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80C6E-ACA3-AD8F-146D-9DD8F04086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E3EBBA6-9AF1-5786-72E1-B1142860FC8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391EA8-3CC3-60EC-2C67-D5C73719F9EC}"/>
              </a:ext>
            </a:extLst>
          </p:cNvPr>
          <p:cNvSpPr>
            <a:spLocks noGrp="1"/>
          </p:cNvSpPr>
          <p:nvPr>
            <p:ph type="dt" sz="half" idx="10"/>
          </p:nvPr>
        </p:nvSpPr>
        <p:spPr/>
        <p:txBody>
          <a:bodyPr/>
          <a:lstStyle/>
          <a:p>
            <a:fld id="{42BA8C8B-1945-45C6-9A9F-6030432FEEBF}" type="datetimeFigureOut">
              <a:rPr lang="es-ES" smtClean="0"/>
              <a:t>26/10/2024</a:t>
            </a:fld>
            <a:endParaRPr lang="es-ES"/>
          </a:p>
        </p:txBody>
      </p:sp>
      <p:sp>
        <p:nvSpPr>
          <p:cNvPr id="5" name="Marcador de pie de página 4">
            <a:extLst>
              <a:ext uri="{FF2B5EF4-FFF2-40B4-BE49-F238E27FC236}">
                <a16:creationId xmlns:a16="http://schemas.microsoft.com/office/drawing/2014/main" id="{973F47EF-55E6-9744-07BB-718F3E315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9C8BD4-58B1-82E2-1168-5AF6A1A319E4}"/>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211390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9728F-26A5-265C-2DE6-7C67114215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DD0DA3B-6163-5EE7-040A-448714A689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A04E71D-9FC6-8170-77C7-3E95059AC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E6F50C-0E3A-B0E4-3D7A-DED4E85E65B9}"/>
              </a:ext>
            </a:extLst>
          </p:cNvPr>
          <p:cNvSpPr>
            <a:spLocks noGrp="1"/>
          </p:cNvSpPr>
          <p:nvPr>
            <p:ph type="dt" sz="half" idx="10"/>
          </p:nvPr>
        </p:nvSpPr>
        <p:spPr/>
        <p:txBody>
          <a:bodyPr/>
          <a:lstStyle/>
          <a:p>
            <a:fld id="{36F461E6-AF54-4A7F-9D54-DDE9EEDCA0E1}" type="datetimeFigureOut">
              <a:rPr lang="es-ES" smtClean="0"/>
              <a:t>26/10/2024</a:t>
            </a:fld>
            <a:endParaRPr lang="es-ES"/>
          </a:p>
        </p:txBody>
      </p:sp>
      <p:sp>
        <p:nvSpPr>
          <p:cNvPr id="6" name="Marcador de pie de página 5">
            <a:extLst>
              <a:ext uri="{FF2B5EF4-FFF2-40B4-BE49-F238E27FC236}">
                <a16:creationId xmlns:a16="http://schemas.microsoft.com/office/drawing/2014/main" id="{DAED8532-7EE1-26EF-1FA7-E265E096D7B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52F77E-604E-F621-5901-924D3A28FCB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20665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8691F-42EB-8D07-6FCB-ED3A92622D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9F0A5A1-688A-1DC7-9F1B-51C846E7DB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D5F082-3A70-A3D2-53E5-588125D7FB8E}"/>
              </a:ext>
            </a:extLst>
          </p:cNvPr>
          <p:cNvSpPr>
            <a:spLocks noGrp="1"/>
          </p:cNvSpPr>
          <p:nvPr>
            <p:ph type="dt" sz="half" idx="10"/>
          </p:nvPr>
        </p:nvSpPr>
        <p:spPr/>
        <p:txBody>
          <a:bodyPr/>
          <a:lstStyle/>
          <a:p>
            <a:fld id="{36F461E6-AF54-4A7F-9D54-DDE9EEDCA0E1}" type="datetimeFigureOut">
              <a:rPr lang="es-ES" smtClean="0"/>
              <a:t>26/10/2024</a:t>
            </a:fld>
            <a:endParaRPr lang="es-ES"/>
          </a:p>
        </p:txBody>
      </p:sp>
      <p:sp>
        <p:nvSpPr>
          <p:cNvPr id="5" name="Marcador de pie de página 4">
            <a:extLst>
              <a:ext uri="{FF2B5EF4-FFF2-40B4-BE49-F238E27FC236}">
                <a16:creationId xmlns:a16="http://schemas.microsoft.com/office/drawing/2014/main" id="{7FE61F00-94BB-35BC-6344-DCC661D918F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D947D6-7147-4751-303D-D0F7664229FA}"/>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30732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EF9C9C-E0E7-2E18-7755-5D165AC7B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5E790-1661-E814-F11A-D3CBF29702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5C781E-171B-8057-6ED5-7D5EA265559E}"/>
              </a:ext>
            </a:extLst>
          </p:cNvPr>
          <p:cNvSpPr>
            <a:spLocks noGrp="1"/>
          </p:cNvSpPr>
          <p:nvPr>
            <p:ph type="dt" sz="half" idx="10"/>
          </p:nvPr>
        </p:nvSpPr>
        <p:spPr/>
        <p:txBody>
          <a:bodyPr/>
          <a:lstStyle/>
          <a:p>
            <a:fld id="{36F461E6-AF54-4A7F-9D54-DDE9EEDCA0E1}" type="datetimeFigureOut">
              <a:rPr lang="es-ES" smtClean="0"/>
              <a:t>26/10/2024</a:t>
            </a:fld>
            <a:endParaRPr lang="es-ES"/>
          </a:p>
        </p:txBody>
      </p:sp>
      <p:sp>
        <p:nvSpPr>
          <p:cNvPr id="5" name="Marcador de pie de página 4">
            <a:extLst>
              <a:ext uri="{FF2B5EF4-FFF2-40B4-BE49-F238E27FC236}">
                <a16:creationId xmlns:a16="http://schemas.microsoft.com/office/drawing/2014/main" id="{5D72A5AD-3FED-5722-A5F7-52FA9E06FD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6890D0-C878-6CD0-57B1-3BC01648D83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42425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2E3929-C271-1637-21CB-D0F74F51430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273DEB-DF5A-7C0E-867F-853519ECC7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43C89B3-2B72-5603-4A0B-9AA086D6E359}"/>
              </a:ext>
            </a:extLst>
          </p:cNvPr>
          <p:cNvSpPr>
            <a:spLocks noGrp="1"/>
          </p:cNvSpPr>
          <p:nvPr>
            <p:ph type="dt" sz="half" idx="10"/>
          </p:nvPr>
        </p:nvSpPr>
        <p:spPr/>
        <p:txBody>
          <a:bodyPr/>
          <a:lstStyle/>
          <a:p>
            <a:fld id="{42BA8C8B-1945-45C6-9A9F-6030432FEEBF}" type="datetimeFigureOut">
              <a:rPr lang="es-ES" smtClean="0"/>
              <a:t>26/10/2024</a:t>
            </a:fld>
            <a:endParaRPr lang="es-ES"/>
          </a:p>
        </p:txBody>
      </p:sp>
      <p:sp>
        <p:nvSpPr>
          <p:cNvPr id="5" name="Marcador de pie de página 4">
            <a:extLst>
              <a:ext uri="{FF2B5EF4-FFF2-40B4-BE49-F238E27FC236}">
                <a16:creationId xmlns:a16="http://schemas.microsoft.com/office/drawing/2014/main" id="{EA54141A-D3D7-7CD6-96AE-D39845EF903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F66C15-1B59-79A0-2529-62EDF4C6819B}"/>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383232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ECFB7-D85B-56BB-B017-7E15CEA6A3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5F95AE5-89A5-51BD-E404-1F9570DC40B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6A37E2-F48C-93CB-4DC3-A64660F55B7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97AD258-E3FB-2FC6-237D-F3D62D733CA7}"/>
              </a:ext>
            </a:extLst>
          </p:cNvPr>
          <p:cNvSpPr>
            <a:spLocks noGrp="1"/>
          </p:cNvSpPr>
          <p:nvPr>
            <p:ph type="dt" sz="half" idx="10"/>
          </p:nvPr>
        </p:nvSpPr>
        <p:spPr/>
        <p:txBody>
          <a:bodyPr/>
          <a:lstStyle/>
          <a:p>
            <a:fld id="{42BA8C8B-1945-45C6-9A9F-6030432FEEBF}" type="datetimeFigureOut">
              <a:rPr lang="es-ES" smtClean="0"/>
              <a:t>26/10/2024</a:t>
            </a:fld>
            <a:endParaRPr lang="es-ES"/>
          </a:p>
        </p:txBody>
      </p:sp>
      <p:sp>
        <p:nvSpPr>
          <p:cNvPr id="6" name="Marcador de pie de página 5">
            <a:extLst>
              <a:ext uri="{FF2B5EF4-FFF2-40B4-BE49-F238E27FC236}">
                <a16:creationId xmlns:a16="http://schemas.microsoft.com/office/drawing/2014/main" id="{93F2ADAC-EF80-E537-D6EF-C16EDD027AE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0755B39-ABA8-BCC8-9DBF-8ABD6B791835}"/>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418800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5D132-EB6D-8721-0915-2446E3B4CFC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4F3F20-F43B-106D-318C-77C6B47E45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85AF1BA-6BA1-3E1C-9D4E-BAFF7F7C634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458679B-2DA5-FCB5-6592-8E37053D5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51CC52C-9802-4766-BE08-85ED6A46178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FCFF3DE-B7CE-DD2B-7874-34EEF8BAD8EE}"/>
              </a:ext>
            </a:extLst>
          </p:cNvPr>
          <p:cNvSpPr>
            <a:spLocks noGrp="1"/>
          </p:cNvSpPr>
          <p:nvPr>
            <p:ph type="dt" sz="half" idx="10"/>
          </p:nvPr>
        </p:nvSpPr>
        <p:spPr/>
        <p:txBody>
          <a:bodyPr/>
          <a:lstStyle/>
          <a:p>
            <a:fld id="{42BA8C8B-1945-45C6-9A9F-6030432FEEBF}" type="datetimeFigureOut">
              <a:rPr lang="es-ES" smtClean="0"/>
              <a:t>26/10/2024</a:t>
            </a:fld>
            <a:endParaRPr lang="es-ES"/>
          </a:p>
        </p:txBody>
      </p:sp>
      <p:sp>
        <p:nvSpPr>
          <p:cNvPr id="8" name="Marcador de pie de página 7">
            <a:extLst>
              <a:ext uri="{FF2B5EF4-FFF2-40B4-BE49-F238E27FC236}">
                <a16:creationId xmlns:a16="http://schemas.microsoft.com/office/drawing/2014/main" id="{801EED03-DDDB-1E57-3C84-956B5A0C2D1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9BBBA6B-E62D-2043-2ACE-F68B1312C9A1}"/>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167241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71F9A-58E2-A2E3-5BD0-9B457DB4897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E311035-1BB6-3ADF-0E23-3D5DEAF4E12E}"/>
              </a:ext>
            </a:extLst>
          </p:cNvPr>
          <p:cNvSpPr>
            <a:spLocks noGrp="1"/>
          </p:cNvSpPr>
          <p:nvPr>
            <p:ph type="dt" sz="half" idx="10"/>
          </p:nvPr>
        </p:nvSpPr>
        <p:spPr/>
        <p:txBody>
          <a:bodyPr/>
          <a:lstStyle/>
          <a:p>
            <a:fld id="{42BA8C8B-1945-45C6-9A9F-6030432FEEBF}" type="datetimeFigureOut">
              <a:rPr lang="es-ES" smtClean="0"/>
              <a:t>26/10/2024</a:t>
            </a:fld>
            <a:endParaRPr lang="es-ES"/>
          </a:p>
        </p:txBody>
      </p:sp>
      <p:sp>
        <p:nvSpPr>
          <p:cNvPr id="4" name="Marcador de pie de página 3">
            <a:extLst>
              <a:ext uri="{FF2B5EF4-FFF2-40B4-BE49-F238E27FC236}">
                <a16:creationId xmlns:a16="http://schemas.microsoft.com/office/drawing/2014/main" id="{D63D7873-567B-E92E-A1D5-975DEC1A822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B04617E-FC17-9BA6-355C-5542CBD98272}"/>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203186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D05BB1-8DF3-CFAA-5EAC-E4B0F18C0A73}"/>
              </a:ext>
            </a:extLst>
          </p:cNvPr>
          <p:cNvSpPr>
            <a:spLocks noGrp="1"/>
          </p:cNvSpPr>
          <p:nvPr>
            <p:ph type="dt" sz="half" idx="10"/>
          </p:nvPr>
        </p:nvSpPr>
        <p:spPr/>
        <p:txBody>
          <a:bodyPr/>
          <a:lstStyle/>
          <a:p>
            <a:fld id="{42BA8C8B-1945-45C6-9A9F-6030432FEEBF}" type="datetimeFigureOut">
              <a:rPr lang="es-ES" smtClean="0"/>
              <a:t>26/10/2024</a:t>
            </a:fld>
            <a:endParaRPr lang="es-ES"/>
          </a:p>
        </p:txBody>
      </p:sp>
      <p:sp>
        <p:nvSpPr>
          <p:cNvPr id="3" name="Marcador de pie de página 2">
            <a:extLst>
              <a:ext uri="{FF2B5EF4-FFF2-40B4-BE49-F238E27FC236}">
                <a16:creationId xmlns:a16="http://schemas.microsoft.com/office/drawing/2014/main" id="{CDDCD449-D4A9-11AA-BC17-7A5505433E9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CFEB824-739B-231D-187D-DBF95B9B649D}"/>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428850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EE3CF-35E7-C2F0-AACA-65A80FB1323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5B5958-5335-600F-2405-3B5F2C43C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38DA425-4117-58BA-4503-7539E370B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6906FD-01D5-C236-A9A4-B509F0009F0B}"/>
              </a:ext>
            </a:extLst>
          </p:cNvPr>
          <p:cNvSpPr>
            <a:spLocks noGrp="1"/>
          </p:cNvSpPr>
          <p:nvPr>
            <p:ph type="dt" sz="half" idx="10"/>
          </p:nvPr>
        </p:nvSpPr>
        <p:spPr/>
        <p:txBody>
          <a:bodyPr/>
          <a:lstStyle/>
          <a:p>
            <a:fld id="{42BA8C8B-1945-45C6-9A9F-6030432FEEBF}" type="datetimeFigureOut">
              <a:rPr lang="es-ES" smtClean="0"/>
              <a:t>26/10/2024</a:t>
            </a:fld>
            <a:endParaRPr lang="es-ES"/>
          </a:p>
        </p:txBody>
      </p:sp>
      <p:sp>
        <p:nvSpPr>
          <p:cNvPr id="6" name="Marcador de pie de página 5">
            <a:extLst>
              <a:ext uri="{FF2B5EF4-FFF2-40B4-BE49-F238E27FC236}">
                <a16:creationId xmlns:a16="http://schemas.microsoft.com/office/drawing/2014/main" id="{362E1D11-DB1D-5103-EA99-15CA8370F62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045430-E027-8E1E-8D18-2209EF7F0928}"/>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85563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E81759-2BF2-D467-3373-38D19EBC00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4037213-07C5-1A11-1970-59315649B0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94A0693-B3E6-4D03-7AE3-03B4BA089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E5066E8-B401-6D76-4A0E-C9E58E000FE6}"/>
              </a:ext>
            </a:extLst>
          </p:cNvPr>
          <p:cNvSpPr>
            <a:spLocks noGrp="1"/>
          </p:cNvSpPr>
          <p:nvPr>
            <p:ph type="dt" sz="half" idx="10"/>
          </p:nvPr>
        </p:nvSpPr>
        <p:spPr/>
        <p:txBody>
          <a:bodyPr/>
          <a:lstStyle/>
          <a:p>
            <a:fld id="{42BA8C8B-1945-45C6-9A9F-6030432FEEBF}" type="datetimeFigureOut">
              <a:rPr lang="es-ES" smtClean="0"/>
              <a:t>26/10/2024</a:t>
            </a:fld>
            <a:endParaRPr lang="es-ES"/>
          </a:p>
        </p:txBody>
      </p:sp>
      <p:sp>
        <p:nvSpPr>
          <p:cNvPr id="6" name="Marcador de pie de página 5">
            <a:extLst>
              <a:ext uri="{FF2B5EF4-FFF2-40B4-BE49-F238E27FC236}">
                <a16:creationId xmlns:a16="http://schemas.microsoft.com/office/drawing/2014/main" id="{B3D3CFBF-767D-680B-786C-FC2A658F878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9E32C7-FBD8-2B5B-0F43-E4F80D85F9D4}"/>
              </a:ext>
            </a:extLst>
          </p:cNvPr>
          <p:cNvSpPr>
            <a:spLocks noGrp="1"/>
          </p:cNvSpPr>
          <p:nvPr>
            <p:ph type="sldNum" sz="quarter" idx="12"/>
          </p:nvPr>
        </p:nvSpPr>
        <p:spPr/>
        <p:txBody>
          <a:bodyPr/>
          <a:lstStyle/>
          <a:p>
            <a:fld id="{C0E7E462-F672-44E8-8AB1-F7DBA10EDAF3}" type="slidenum">
              <a:rPr lang="es-ES" smtClean="0"/>
              <a:t>‹Nº›</a:t>
            </a:fld>
            <a:endParaRPr lang="es-ES"/>
          </a:p>
        </p:txBody>
      </p:sp>
    </p:spTree>
    <p:extLst>
      <p:ext uri="{BB962C8B-B14F-4D97-AF65-F5344CB8AC3E}">
        <p14:creationId xmlns:p14="http://schemas.microsoft.com/office/powerpoint/2010/main" val="113463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2BE01BB-A728-EA73-2DB4-3BFEC69BE9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21AE2D-349A-6CBF-3AA1-65ED25006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F4CB8A-0363-E83D-FF67-F193A7D69D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BA8C8B-1945-45C6-9A9F-6030432FEEBF}" type="datetimeFigureOut">
              <a:rPr lang="es-ES" smtClean="0"/>
              <a:t>26/10/2024</a:t>
            </a:fld>
            <a:endParaRPr lang="es-ES"/>
          </a:p>
        </p:txBody>
      </p:sp>
      <p:sp>
        <p:nvSpPr>
          <p:cNvPr id="5" name="Marcador de pie de página 4">
            <a:extLst>
              <a:ext uri="{FF2B5EF4-FFF2-40B4-BE49-F238E27FC236}">
                <a16:creationId xmlns:a16="http://schemas.microsoft.com/office/drawing/2014/main" id="{7738AE79-BA68-607F-7235-9F7EB28B8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2536B51-AFC4-73AB-7A3B-8D97B3757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E7E462-F672-44E8-8AB1-F7DBA10EDAF3}" type="slidenum">
              <a:rPr lang="es-ES" smtClean="0"/>
              <a:t>‹Nº›</a:t>
            </a:fld>
            <a:endParaRPr lang="es-ES"/>
          </a:p>
        </p:txBody>
      </p:sp>
    </p:spTree>
    <p:extLst>
      <p:ext uri="{BB962C8B-B14F-4D97-AF65-F5344CB8AC3E}">
        <p14:creationId xmlns:p14="http://schemas.microsoft.com/office/powerpoint/2010/main" val="3334770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D5C432-C2A0-0728-471B-5F5DFE90A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93BAEA-DA16-B978-6B21-BF2E5F347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BBE64E-29AB-4E39-F7F2-E66F43D22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F461E6-AF54-4A7F-9D54-DDE9EEDCA0E1}" type="datetimeFigureOut">
              <a:rPr lang="es-ES" smtClean="0"/>
              <a:t>26/10/2024</a:t>
            </a:fld>
            <a:endParaRPr lang="es-ES"/>
          </a:p>
        </p:txBody>
      </p:sp>
      <p:sp>
        <p:nvSpPr>
          <p:cNvPr id="5" name="Marcador de pie de página 4">
            <a:extLst>
              <a:ext uri="{FF2B5EF4-FFF2-40B4-BE49-F238E27FC236}">
                <a16:creationId xmlns:a16="http://schemas.microsoft.com/office/drawing/2014/main" id="{EAFEDAB5-1FE7-A19C-78FE-81673AEDC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5D6B64-E29E-BB00-2FA6-4D10045A7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8E228C-D171-4979-B9B8-8456422D2DDF}" type="slidenum">
              <a:rPr lang="es-ES" smtClean="0"/>
              <a:t>‹Nº›</a:t>
            </a:fld>
            <a:endParaRPr lang="es-ES"/>
          </a:p>
        </p:txBody>
      </p:sp>
    </p:spTree>
    <p:extLst>
      <p:ext uri="{BB962C8B-B14F-4D97-AF65-F5344CB8AC3E}">
        <p14:creationId xmlns:p14="http://schemas.microsoft.com/office/powerpoint/2010/main" val="1348594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18" Type="http://schemas.openxmlformats.org/officeDocument/2006/relationships/image" Target="../media/image21.png"/><Relationship Id="rId3" Type="http://schemas.openxmlformats.org/officeDocument/2006/relationships/image" Target="../media/image10.jpeg"/><Relationship Id="rId7" Type="http://schemas.openxmlformats.org/officeDocument/2006/relationships/image" Target="../media/image14.jpeg"/><Relationship Id="rId12" Type="http://schemas.microsoft.com/office/2007/relationships/hdphoto" Target="../media/hdphoto2.wdp"/><Relationship Id="rId17" Type="http://schemas.openxmlformats.org/officeDocument/2006/relationships/image" Target="../media/image20.png"/><Relationship Id="rId2" Type="http://schemas.openxmlformats.org/officeDocument/2006/relationships/image" Target="../media/image9.jpeg"/><Relationship Id="rId16" Type="http://schemas.microsoft.com/office/2007/relationships/hdphoto" Target="../media/hdphoto4.wdp"/><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12.jpeg"/><Relationship Id="rId15" Type="http://schemas.openxmlformats.org/officeDocument/2006/relationships/image" Target="../media/image19.png"/><Relationship Id="rId10" Type="http://schemas.openxmlformats.org/officeDocument/2006/relationships/image" Target="../media/image16.png"/><Relationship Id="rId19" Type="http://schemas.openxmlformats.org/officeDocument/2006/relationships/image" Target="../media/image22.png"/><Relationship Id="rId4" Type="http://schemas.openxmlformats.org/officeDocument/2006/relationships/image" Target="../media/image11.jpeg"/><Relationship Id="rId9" Type="http://schemas.microsoft.com/office/2007/relationships/hdphoto" Target="../media/hdphoto1.wdp"/><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jpeg"/><Relationship Id="rId7" Type="http://schemas.openxmlformats.org/officeDocument/2006/relationships/diagramColors" Target="../diagrams/colors1.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jpe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6.wdp"/><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39.jpeg"/><Relationship Id="rId3" Type="http://schemas.openxmlformats.org/officeDocument/2006/relationships/image" Target="../media/image35.png"/><Relationship Id="rId7" Type="http://schemas.openxmlformats.org/officeDocument/2006/relationships/diagramQuickStyle" Target="../diagrams/quickStyle2.xml"/><Relationship Id="rId12"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37.jpeg"/><Relationship Id="rId5" Type="http://schemas.openxmlformats.org/officeDocument/2006/relationships/diagramData" Target="../diagrams/data2.xml"/><Relationship Id="rId10" Type="http://schemas.openxmlformats.org/officeDocument/2006/relationships/image" Target="../media/image36.jpg"/><Relationship Id="rId4" Type="http://schemas.microsoft.com/office/2007/relationships/hdphoto" Target="../media/hdphoto7.wdp"/><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28C6E97-33EA-BB70-7FD6-E3AA637D5112}"/>
              </a:ext>
            </a:extLst>
          </p:cNvPr>
          <p:cNvSpPr txBox="1"/>
          <p:nvPr/>
        </p:nvSpPr>
        <p:spPr>
          <a:xfrm>
            <a:off x="0" y="6101987"/>
            <a:ext cx="12192000" cy="769441"/>
          </a:xfrm>
          <a:prstGeom prst="rect">
            <a:avLst/>
          </a:prstGeom>
          <a:noFill/>
        </p:spPr>
        <p:txBody>
          <a:bodyPr wrap="square" rtlCol="0">
            <a:spAutoFit/>
            <a:scene3d>
              <a:camera prst="orthographicFront"/>
              <a:lightRig rig="flat" dir="t"/>
            </a:scene3d>
            <a:sp3d extrusionH="57150">
              <a:bevelT h="25400" prst="softRound"/>
            </a:sp3d>
          </a:bodyPr>
          <a:lstStyle/>
          <a:p>
            <a:pPr algn="ctr"/>
            <a:r>
              <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EL TESTIMONIO DE LOS SAMARITANOS</a:t>
            </a:r>
          </a:p>
        </p:txBody>
      </p:sp>
      <p:sp>
        <p:nvSpPr>
          <p:cNvPr id="5" name="CuadroTexto 4">
            <a:extLst>
              <a:ext uri="{FF2B5EF4-FFF2-40B4-BE49-F238E27FC236}">
                <a16:creationId xmlns:a16="http://schemas.microsoft.com/office/drawing/2014/main" id="{2F0F2F60-4ECB-C292-11A9-DE2DB16992D3}"/>
              </a:ext>
            </a:extLst>
          </p:cNvPr>
          <p:cNvSpPr txBox="1"/>
          <p:nvPr/>
        </p:nvSpPr>
        <p:spPr>
          <a:xfrm>
            <a:off x="0" y="0"/>
            <a:ext cx="3960379" cy="338554"/>
          </a:xfrm>
          <a:prstGeom prst="rect">
            <a:avLst/>
          </a:prstGeom>
          <a:noFill/>
        </p:spPr>
        <p:txBody>
          <a:bodyPr wrap="none" rtlCol="0">
            <a:spAutoFit/>
          </a:bodyPr>
          <a:lstStyle/>
          <a:p>
            <a:r>
              <a:rPr lang="es-ES" sz="1600" b="1" dirty="0">
                <a:solidFill>
                  <a:srgbClr val="6D4931"/>
                </a:solidFill>
              </a:rPr>
              <a:t>Lección 5 para el 2 de noviembre de 2024</a:t>
            </a:r>
          </a:p>
        </p:txBody>
      </p:sp>
    </p:spTree>
    <p:extLst>
      <p:ext uri="{BB962C8B-B14F-4D97-AF65-F5344CB8AC3E}">
        <p14:creationId xmlns:p14="http://schemas.microsoft.com/office/powerpoint/2010/main" val="4585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7D1EA5-9327-8310-6E7B-F9CDA09355C2}"/>
              </a:ext>
            </a:extLst>
          </p:cNvPr>
          <p:cNvSpPr txBox="1"/>
          <p:nvPr/>
        </p:nvSpPr>
        <p:spPr>
          <a:xfrm>
            <a:off x="0" y="-57150"/>
            <a:ext cx="12191999" cy="769441"/>
          </a:xfrm>
          <a:prstGeom prst="rect">
            <a:avLst/>
          </a:prstGeom>
          <a:noFill/>
        </p:spPr>
        <p:txBody>
          <a:bodyPr wrap="square">
            <a:spAutoFit/>
          </a:bodyPr>
          <a:lstStyle/>
          <a:p>
            <a:pPr algn="ctr"/>
            <a:r>
              <a:rPr lang="es-ES" sz="4400" b="1" spc="50" dirty="0">
                <a:ln w="0"/>
                <a:solidFill>
                  <a:srgbClr val="E2F5EC"/>
                </a:solidFill>
                <a:effectLst>
                  <a:innerShdw blurRad="63500" dist="50800" dir="13500000">
                    <a:srgbClr val="000000">
                      <a:alpha val="50000"/>
                    </a:srgbClr>
                  </a:innerShdw>
                </a:effectLst>
              </a:rPr>
              <a:t>DESCUBRIENDO AL SALVADOR</a:t>
            </a:r>
          </a:p>
        </p:txBody>
      </p:sp>
      <p:sp>
        <p:nvSpPr>
          <p:cNvPr id="5" name="CuadroTexto 4">
            <a:extLst>
              <a:ext uri="{FF2B5EF4-FFF2-40B4-BE49-F238E27FC236}">
                <a16:creationId xmlns:a16="http://schemas.microsoft.com/office/drawing/2014/main" id="{2D34F748-D61C-C883-0F5F-474C36384B9C}"/>
              </a:ext>
            </a:extLst>
          </p:cNvPr>
          <p:cNvSpPr txBox="1"/>
          <p:nvPr/>
        </p:nvSpPr>
        <p:spPr>
          <a:xfrm>
            <a:off x="509587" y="628947"/>
            <a:ext cx="11172824" cy="646331"/>
          </a:xfrm>
          <a:prstGeom prst="rect">
            <a:avLst/>
          </a:prstGeom>
          <a:solidFill>
            <a:srgbClr val="FDECBD"/>
          </a:solidFill>
          <a:effectLst>
            <a:innerShdw blurRad="114300">
              <a:prstClr val="black"/>
            </a:innerShdw>
          </a:effectLst>
        </p:spPr>
        <p:txBody>
          <a:bodyPr wrap="square">
            <a:spAutoFit/>
            <a:scene3d>
              <a:camera prst="orthographicFront"/>
              <a:lightRig rig="threePt" dir="t"/>
            </a:scene3d>
            <a:sp3d extrusionH="57150">
              <a:bevelT w="38100" h="38100"/>
            </a:sp3d>
          </a:bodyPr>
          <a:lstStyle/>
          <a:p>
            <a:pPr algn="ctr"/>
            <a:r>
              <a:rPr lang="es-ES" b="1" dirty="0">
                <a:solidFill>
                  <a:srgbClr val="9D3522"/>
                </a:solidFill>
                <a:latin typeface="Comic Sans MS" panose="030F0702030302020204" pitchFamily="66" charset="0"/>
              </a:rPr>
              <a:t>“Le dijo la mujer: Sé que ha de venir el Mesías, llamado el Cristo; cuando él venga nos declarará todas las cosas. Jesús le dijo: Yo soy, el que habla contigo” </a:t>
            </a:r>
            <a:r>
              <a:rPr lang="es-ES" sz="1400" b="1" dirty="0">
                <a:solidFill>
                  <a:srgbClr val="9D3522"/>
                </a:solidFill>
                <a:latin typeface="Comic Sans MS" panose="030F0702030302020204" pitchFamily="66" charset="0"/>
              </a:rPr>
              <a:t>(Juan 4:25-26)</a:t>
            </a:r>
          </a:p>
        </p:txBody>
      </p:sp>
      <p:sp>
        <p:nvSpPr>
          <p:cNvPr id="2" name="CuadroTexto 1">
            <a:extLst>
              <a:ext uri="{FF2B5EF4-FFF2-40B4-BE49-F238E27FC236}">
                <a16:creationId xmlns:a16="http://schemas.microsoft.com/office/drawing/2014/main" id="{C3055F0E-2B61-8B6F-7A32-B88CD1E64B05}"/>
              </a:ext>
            </a:extLst>
          </p:cNvPr>
          <p:cNvSpPr txBox="1"/>
          <p:nvPr/>
        </p:nvSpPr>
        <p:spPr>
          <a:xfrm>
            <a:off x="200025" y="1313378"/>
            <a:ext cx="7886241" cy="1015663"/>
          </a:xfrm>
          <a:prstGeom prst="rect">
            <a:avLst/>
          </a:prstGeom>
          <a:noFill/>
        </p:spPr>
        <p:txBody>
          <a:bodyPr wrap="square" rtlCol="0">
            <a:spAutoFit/>
          </a:bodyPr>
          <a:lstStyle/>
          <a:p>
            <a:pPr>
              <a:spcBef>
                <a:spcPts val="600"/>
              </a:spcBef>
            </a:pPr>
            <a:r>
              <a:rPr lang="es-ES" sz="2000" b="1" dirty="0"/>
              <a:t>La primera reacción fue la negación: “No tengo marido” (</a:t>
            </a:r>
            <a:r>
              <a:rPr lang="es-ES" sz="2000" b="1" dirty="0" err="1"/>
              <a:t>Jn</a:t>
            </a:r>
            <a:r>
              <a:rPr lang="es-ES" sz="2000" b="1" dirty="0"/>
              <a:t>. 4:17). Pero Jesús le mostró que conocía su vida íntima. Ante esto, la mujer lo reconoció como profeta (</a:t>
            </a:r>
            <a:r>
              <a:rPr lang="es-ES" sz="2000" b="1" dirty="0" err="1"/>
              <a:t>Jn</a:t>
            </a:r>
            <a:r>
              <a:rPr lang="es-ES" sz="2000" b="1" dirty="0"/>
              <a:t>. 4:17-19).</a:t>
            </a:r>
          </a:p>
        </p:txBody>
      </p:sp>
      <p:pic>
        <p:nvPicPr>
          <p:cNvPr id="7" name="Imagen 6">
            <a:extLst>
              <a:ext uri="{FF2B5EF4-FFF2-40B4-BE49-F238E27FC236}">
                <a16:creationId xmlns:a16="http://schemas.microsoft.com/office/drawing/2014/main" id="{B8A15BBF-5C88-4C54-251C-2E3F01AB5D34}"/>
              </a:ext>
            </a:extLst>
          </p:cNvPr>
          <p:cNvPicPr>
            <a:picLocks noChangeAspect="1"/>
          </p:cNvPicPr>
          <p:nvPr/>
        </p:nvPicPr>
        <p:blipFill>
          <a:blip r:embed="rId3"/>
          <a:stretch>
            <a:fillRect/>
          </a:stretch>
        </p:blipFill>
        <p:spPr>
          <a:xfrm>
            <a:off x="8191962" y="1490071"/>
            <a:ext cx="3895263" cy="5142223"/>
          </a:xfrm>
          <a:prstGeom prst="roundRect">
            <a:avLst>
              <a:gd name="adj" fmla="val 786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n 5" descr="Un edificio de piedra&#10;&#10;Descripción generada automáticamente">
            <a:extLst>
              <a:ext uri="{FF2B5EF4-FFF2-40B4-BE49-F238E27FC236}">
                <a16:creationId xmlns:a16="http://schemas.microsoft.com/office/drawing/2014/main" id="{E9113CCE-8D14-8EF3-9A12-3AEE1EE5B3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0025" y="2451621"/>
            <a:ext cx="3369733" cy="1949290"/>
          </a:xfrm>
          <a:prstGeom prst="rect">
            <a:avLst/>
          </a:prstGeom>
          <a:ln w="88900" cap="sq" cmpd="thickThin">
            <a:solidFill>
              <a:srgbClr val="9D3522"/>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926060CD-B7B7-C55E-D7CC-BE63E0953935}"/>
              </a:ext>
            </a:extLst>
          </p:cNvPr>
          <p:cNvSpPr txBox="1"/>
          <p:nvPr/>
        </p:nvSpPr>
        <p:spPr>
          <a:xfrm>
            <a:off x="104775" y="4528960"/>
            <a:ext cx="7981491" cy="707886"/>
          </a:xfrm>
          <a:prstGeom prst="rect">
            <a:avLst/>
          </a:prstGeom>
          <a:noFill/>
        </p:spPr>
        <p:txBody>
          <a:bodyPr wrap="square">
            <a:spAutoFit/>
          </a:bodyPr>
          <a:lstStyle/>
          <a:p>
            <a:pPr>
              <a:spcBef>
                <a:spcPts val="600"/>
              </a:spcBef>
            </a:pPr>
            <a:r>
              <a:rPr lang="es-ES" sz="2000" b="1" dirty="0"/>
              <a:t>Pacientemente, Jesús respondió su pregunta y la llevó a decidirse a ser una verdadera adoradora de Dios (</a:t>
            </a:r>
            <a:r>
              <a:rPr lang="es-ES" sz="2000" b="1" dirty="0" err="1"/>
              <a:t>Jn</a:t>
            </a:r>
            <a:r>
              <a:rPr lang="es-ES" sz="2000" b="1" dirty="0"/>
              <a:t>. </a:t>
            </a:r>
            <a:r>
              <a:rPr lang="es-ES" sz="2000" b="1"/>
              <a:t>4:21-24</a:t>
            </a:r>
            <a:r>
              <a:rPr lang="es-ES" sz="2000" b="1" dirty="0"/>
              <a:t>).</a:t>
            </a:r>
          </a:p>
        </p:txBody>
      </p:sp>
      <p:sp>
        <p:nvSpPr>
          <p:cNvPr id="11" name="CuadroTexto 10">
            <a:extLst>
              <a:ext uri="{FF2B5EF4-FFF2-40B4-BE49-F238E27FC236}">
                <a16:creationId xmlns:a16="http://schemas.microsoft.com/office/drawing/2014/main" id="{F5FD9025-E67B-34EF-65B1-8CAFDF14CFBB}"/>
              </a:ext>
            </a:extLst>
          </p:cNvPr>
          <p:cNvSpPr txBox="1"/>
          <p:nvPr/>
        </p:nvSpPr>
        <p:spPr>
          <a:xfrm>
            <a:off x="94329" y="5180363"/>
            <a:ext cx="7991937" cy="1323439"/>
          </a:xfrm>
          <a:prstGeom prst="rect">
            <a:avLst/>
          </a:prstGeom>
          <a:noFill/>
        </p:spPr>
        <p:txBody>
          <a:bodyPr wrap="square">
            <a:spAutoFit/>
          </a:bodyPr>
          <a:lstStyle/>
          <a:p>
            <a:pPr>
              <a:spcBef>
                <a:spcPts val="600"/>
              </a:spcBef>
            </a:pPr>
            <a:r>
              <a:rPr lang="es-ES" sz="2000" b="1" dirty="0"/>
              <a:t>Ahora, la samarita solicitó de Jesús una aclaración que expresaba sus pensamientos: ¿Era Él un profeta, o el Mesías esperado?</a:t>
            </a:r>
            <a:br>
              <a:rPr lang="es-ES" sz="2000" b="1" dirty="0"/>
            </a:br>
            <a:r>
              <a:rPr lang="es-ES" sz="2000" b="1" dirty="0"/>
              <a:t>(</a:t>
            </a:r>
            <a:r>
              <a:rPr lang="es-ES" sz="2000" b="1" dirty="0" err="1"/>
              <a:t>Jn</a:t>
            </a:r>
            <a:r>
              <a:rPr lang="es-ES" sz="2000" b="1" dirty="0"/>
              <a:t>. 4:25). Fue la única mujer que escuchó de labios de Jesús declararse el Cristo, el Mesías esperado (</a:t>
            </a:r>
            <a:r>
              <a:rPr lang="es-ES" sz="2000" b="1" dirty="0" err="1"/>
              <a:t>Jn</a:t>
            </a:r>
            <a:r>
              <a:rPr lang="es-ES" sz="2000" b="1" dirty="0"/>
              <a:t>. </a:t>
            </a:r>
            <a:r>
              <a:rPr lang="es-ES" sz="2000" b="1"/>
              <a:t>4:26</a:t>
            </a:r>
            <a:r>
              <a:rPr lang="es-ES" sz="2000" b="1" u="sng"/>
              <a:t>).</a:t>
            </a:r>
            <a:endParaRPr lang="es-ES" sz="2000" b="1" u="sng" dirty="0"/>
          </a:p>
        </p:txBody>
      </p:sp>
      <p:sp>
        <p:nvSpPr>
          <p:cNvPr id="13" name="CuadroTexto 12">
            <a:extLst>
              <a:ext uri="{FF2B5EF4-FFF2-40B4-BE49-F238E27FC236}">
                <a16:creationId xmlns:a16="http://schemas.microsoft.com/office/drawing/2014/main" id="{35E06F1B-0925-AA77-5D75-1B806AD53EB3}"/>
              </a:ext>
            </a:extLst>
          </p:cNvPr>
          <p:cNvSpPr txBox="1"/>
          <p:nvPr/>
        </p:nvSpPr>
        <p:spPr>
          <a:xfrm>
            <a:off x="3712173" y="2315256"/>
            <a:ext cx="4479789" cy="2246769"/>
          </a:xfrm>
          <a:prstGeom prst="rect">
            <a:avLst/>
          </a:prstGeom>
          <a:noFill/>
        </p:spPr>
        <p:txBody>
          <a:bodyPr wrap="square">
            <a:spAutoFit/>
          </a:bodyPr>
          <a:lstStyle/>
          <a:p>
            <a:pPr>
              <a:spcBef>
                <a:spcPts val="600"/>
              </a:spcBef>
            </a:pPr>
            <a:r>
              <a:rPr lang="es-ES" sz="2000" b="1" dirty="0"/>
              <a:t>Por segunda vez, la mujer intentó eludir toda referencia a su pecado, llevando a Jesús a una disputa teológica acerca de si debían adorar en el templo de Jerusalén, o sobre las ruinas del templo del monte </a:t>
            </a:r>
            <a:r>
              <a:rPr lang="es-ES" sz="2000" b="1" dirty="0" err="1"/>
              <a:t>Gerizim</a:t>
            </a:r>
            <a:r>
              <a:rPr lang="es-ES" sz="2000" b="1" dirty="0"/>
              <a:t> (</a:t>
            </a:r>
            <a:r>
              <a:rPr lang="es-ES" sz="2000" b="1" dirty="0" err="1"/>
              <a:t>Jn</a:t>
            </a:r>
            <a:r>
              <a:rPr lang="es-ES" sz="2000" b="1" dirty="0"/>
              <a:t>. </a:t>
            </a:r>
            <a:r>
              <a:rPr lang="es-ES" sz="2000" b="1"/>
              <a:t>4:20</a:t>
            </a:r>
            <a:r>
              <a:rPr lang="es-ES" sz="2000" b="1" dirty="0"/>
              <a:t>).</a:t>
            </a:r>
          </a:p>
        </p:txBody>
      </p:sp>
      <p:sp>
        <p:nvSpPr>
          <p:cNvPr id="14" name="CuadroTexto 13">
            <a:extLst>
              <a:ext uri="{FF2B5EF4-FFF2-40B4-BE49-F238E27FC236}">
                <a16:creationId xmlns:a16="http://schemas.microsoft.com/office/drawing/2014/main" id="{E0A7A78F-7A4F-E8EF-6CDD-D71EC08AA7FA}"/>
              </a:ext>
            </a:extLst>
          </p:cNvPr>
          <p:cNvSpPr txBox="1"/>
          <p:nvPr/>
        </p:nvSpPr>
        <p:spPr>
          <a:xfrm>
            <a:off x="104775" y="6432239"/>
            <a:ext cx="7849521" cy="400110"/>
          </a:xfrm>
          <a:prstGeom prst="rect">
            <a:avLst/>
          </a:prstGeom>
          <a:noFill/>
        </p:spPr>
        <p:txBody>
          <a:bodyPr wrap="square">
            <a:spAutoFit/>
            <a:scene3d>
              <a:camera prst="orthographicFront"/>
              <a:lightRig rig="threePt" dir="t"/>
            </a:scene3d>
            <a:sp3d extrusionH="57150">
              <a:bevelT w="38100" h="38100"/>
            </a:sp3d>
          </a:bodyPr>
          <a:lstStyle/>
          <a:p>
            <a:pPr algn="ctr">
              <a:spcBef>
                <a:spcPts val="600"/>
              </a:spcBef>
            </a:pPr>
            <a:r>
              <a:rPr lang="es-ES" sz="2000" b="1" dirty="0">
                <a:solidFill>
                  <a:srgbClr val="C00000"/>
                </a:solidFill>
              </a:rPr>
              <a:t>¿Cómo descubriste a Cristo y lo aceptaste como tu Salvador?</a:t>
            </a:r>
          </a:p>
        </p:txBody>
      </p:sp>
    </p:spTree>
    <p:extLst>
      <p:ext uri="{BB962C8B-B14F-4D97-AF65-F5344CB8AC3E}">
        <p14:creationId xmlns:p14="http://schemas.microsoft.com/office/powerpoint/2010/main" val="378055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1000"/>
                                        <p:tgtEl>
                                          <p:spTgt spid="5"/>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p:bldP spid="9"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02CD8E-A9EC-2C3D-77A6-50222D7809ED}"/>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contourW="25400">
              <a:bevelT h="25400" prst="softRound"/>
              <a:contourClr>
                <a:schemeClr val="tx1"/>
              </a:contourClr>
            </a:sp3d>
          </a:bodyPr>
          <a:lstStyle/>
          <a:p>
            <a:pPr algn="ctr"/>
            <a:r>
              <a:rPr lang="es-ES" sz="4400" b="1" spc="300" dirty="0">
                <a:ln w="15875">
                  <a:noFill/>
                  <a:prstDash val="solid"/>
                </a:ln>
                <a:solidFill>
                  <a:srgbClr val="B9613A"/>
                </a:solidFill>
                <a:effectLst>
                  <a:outerShdw blurRad="38100" dist="38100" dir="2700000" algn="tl">
                    <a:srgbClr val="000000">
                      <a:alpha val="25000"/>
                    </a:srgbClr>
                  </a:outerShdw>
                </a:effectLst>
              </a:rPr>
              <a:t>PROCLAMANDO AL SALVADOR</a:t>
            </a:r>
          </a:p>
        </p:txBody>
      </p:sp>
      <p:sp>
        <p:nvSpPr>
          <p:cNvPr id="4" name="CuadroTexto 3">
            <a:extLst>
              <a:ext uri="{FF2B5EF4-FFF2-40B4-BE49-F238E27FC236}">
                <a16:creationId xmlns:a16="http://schemas.microsoft.com/office/drawing/2014/main" id="{DE3536CE-2FF6-45C0-3A67-4FCB0880DBBF}"/>
              </a:ext>
            </a:extLst>
          </p:cNvPr>
          <p:cNvSpPr txBox="1"/>
          <p:nvPr/>
        </p:nvSpPr>
        <p:spPr>
          <a:xfrm>
            <a:off x="0" y="721816"/>
            <a:ext cx="12192000" cy="369332"/>
          </a:xfrm>
          <a:prstGeom prst="rect">
            <a:avLst/>
          </a:prstGeom>
          <a:noFill/>
        </p:spPr>
        <p:txBody>
          <a:bodyPr wrap="square">
            <a:spAutoFit/>
          </a:bodyPr>
          <a:lstStyle/>
          <a:p>
            <a:pPr algn="ctr"/>
            <a:r>
              <a:rPr lang="es-E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“Venid, ved a un hombre que me ha dicho todo cuanto he hecho. ¿No será éste el Cristo?” </a:t>
            </a:r>
            <a:r>
              <a:rPr lang="es-ES"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(Juan 4:29)</a:t>
            </a:r>
            <a:endParaRPr lang="es-E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B49FED82-80A4-8E6C-3D39-12871C815D87}"/>
              </a:ext>
            </a:extLst>
          </p:cNvPr>
          <p:cNvSpPr txBox="1"/>
          <p:nvPr/>
        </p:nvSpPr>
        <p:spPr>
          <a:xfrm>
            <a:off x="2814637" y="1257725"/>
            <a:ext cx="6881813" cy="1015663"/>
          </a:xfrm>
          <a:prstGeom prst="rect">
            <a:avLst/>
          </a:prstGeom>
          <a:noFill/>
        </p:spPr>
        <p:txBody>
          <a:bodyPr wrap="square" rtlCol="0">
            <a:spAutoFit/>
          </a:bodyPr>
          <a:lstStyle/>
          <a:p>
            <a:pPr>
              <a:spcBef>
                <a:spcPts val="600"/>
              </a:spcBef>
            </a:pPr>
            <a:r>
              <a:rPr lang="es-ES" sz="2000" b="1" dirty="0"/>
              <a:t>La llegada de los discípulos interrumpe la conversación. La mujer, llena de gozo, olvida su cántaro (la razón por la cual fue al pozo) y vuelve a </a:t>
            </a:r>
            <a:r>
              <a:rPr lang="es-ES" sz="2000" b="1" dirty="0" err="1"/>
              <a:t>Sicar</a:t>
            </a:r>
            <a:r>
              <a:rPr lang="es-ES" sz="2000" b="1" dirty="0"/>
              <a:t> (</a:t>
            </a:r>
            <a:r>
              <a:rPr lang="es-ES" sz="2000" b="1" dirty="0" err="1"/>
              <a:t>Jn</a:t>
            </a:r>
            <a:r>
              <a:rPr lang="es-ES" sz="2000" b="1" dirty="0"/>
              <a:t>. 4:27-28).</a:t>
            </a:r>
          </a:p>
        </p:txBody>
      </p:sp>
      <p:pic>
        <p:nvPicPr>
          <p:cNvPr id="6" name="Imagen 5" descr="Imagen que contiene exterior, persona, ropa, hombre&#10;&#10;Descripción generada automáticamente">
            <a:extLst>
              <a:ext uri="{FF2B5EF4-FFF2-40B4-BE49-F238E27FC236}">
                <a16:creationId xmlns:a16="http://schemas.microsoft.com/office/drawing/2014/main" id="{C6CE7A09-271E-5B7B-D8B1-5F391DB637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222" y="1324400"/>
            <a:ext cx="2522343" cy="2838451"/>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sp>
        <p:nvSpPr>
          <p:cNvPr id="8" name="CuadroTexto 7">
            <a:extLst>
              <a:ext uri="{FF2B5EF4-FFF2-40B4-BE49-F238E27FC236}">
                <a16:creationId xmlns:a16="http://schemas.microsoft.com/office/drawing/2014/main" id="{558F1304-3464-43F1-ED8A-A9D0D89204DB}"/>
              </a:ext>
            </a:extLst>
          </p:cNvPr>
          <p:cNvSpPr txBox="1"/>
          <p:nvPr/>
        </p:nvSpPr>
        <p:spPr>
          <a:xfrm>
            <a:off x="3276599" y="5334842"/>
            <a:ext cx="5638801" cy="1323439"/>
          </a:xfrm>
          <a:prstGeom prst="rect">
            <a:avLst/>
          </a:prstGeom>
          <a:noFill/>
        </p:spPr>
        <p:txBody>
          <a:bodyPr wrap="square">
            <a:spAutoFit/>
            <a:scene3d>
              <a:camera prst="orthographicFront"/>
              <a:lightRig rig="threePt" dir="t"/>
            </a:scene3d>
            <a:sp3d extrusionH="57150">
              <a:bevelT w="38100" h="38100"/>
            </a:sp3d>
          </a:bodyPr>
          <a:lstStyle/>
          <a:p>
            <a:pPr algn="ctr">
              <a:spcBef>
                <a:spcPts val="600"/>
              </a:spcBef>
            </a:pPr>
            <a:r>
              <a:rPr lang="es-ES" sz="2000" b="1" dirty="0">
                <a:solidFill>
                  <a:srgbClr val="C00000"/>
                </a:solidFill>
              </a:rPr>
              <a:t>El testimonio personal es la mejor semilla que podemos sembrar en el corazón de las personas. ¿Cuán poderoso es tu testimonio acerca de lo que Jesús hizo en tu vida?</a:t>
            </a:r>
          </a:p>
        </p:txBody>
      </p:sp>
      <p:pic>
        <p:nvPicPr>
          <p:cNvPr id="7" name="Imagen 6" descr="Texto&#10;&#10;Descripción generada automáticamente">
            <a:extLst>
              <a:ext uri="{FF2B5EF4-FFF2-40B4-BE49-F238E27FC236}">
                <a16:creationId xmlns:a16="http://schemas.microsoft.com/office/drawing/2014/main" id="{1B8497A6-1240-36FB-1CC4-49F59C36D0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00858" y="4355314"/>
            <a:ext cx="3060700" cy="229552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disfrazadas&#10;&#10;Descripción generada automáticamente con confianza media">
            <a:extLst>
              <a:ext uri="{FF2B5EF4-FFF2-40B4-BE49-F238E27FC236}">
                <a16:creationId xmlns:a16="http://schemas.microsoft.com/office/drawing/2014/main" id="{5ED1927A-5D0B-7C26-AAAA-7CF2F0E56A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441" y="4355315"/>
            <a:ext cx="3060700" cy="229552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a caricatura de una persona&#10;&#10;Descripción generada automáticamente con confianza media">
            <a:extLst>
              <a:ext uri="{FF2B5EF4-FFF2-40B4-BE49-F238E27FC236}">
                <a16:creationId xmlns:a16="http://schemas.microsoft.com/office/drawing/2014/main" id="{7378B221-BB00-E095-DF0C-DFA253690B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696450" y="1324400"/>
            <a:ext cx="2333327" cy="2838451"/>
          </a:xfrm>
          <a:prstGeom prst="roundRect">
            <a:avLst>
              <a:gd name="adj" fmla="val 4167"/>
            </a:avLst>
          </a:prstGeom>
          <a:solidFill>
            <a:srgbClr val="FFFFFF"/>
          </a:solidFill>
          <a:ln w="57150" cap="sq">
            <a:solidFill>
              <a:srgbClr val="9D3522"/>
            </a:solidFill>
            <a:miter lim="800000"/>
          </a:ln>
          <a:effectLst/>
          <a:scene3d>
            <a:camera prst="orthographicFront"/>
            <a:lightRig rig="threePt" dir="t">
              <a:rot lat="0" lon="0" rev="2700000"/>
            </a:lightRig>
          </a:scene3d>
          <a:sp3d>
            <a:bevelT h="38100"/>
            <a:contourClr>
              <a:srgbClr val="C0C0C0"/>
            </a:contourClr>
          </a:sp3d>
        </p:spPr>
      </p:pic>
      <p:sp>
        <p:nvSpPr>
          <p:cNvPr id="14" name="CuadroTexto 13">
            <a:extLst>
              <a:ext uri="{FF2B5EF4-FFF2-40B4-BE49-F238E27FC236}">
                <a16:creationId xmlns:a16="http://schemas.microsoft.com/office/drawing/2014/main" id="{9C06892A-EDD4-EDDD-8E4C-3FA5A55AD055}"/>
              </a:ext>
            </a:extLst>
          </p:cNvPr>
          <p:cNvSpPr txBox="1"/>
          <p:nvPr/>
        </p:nvSpPr>
        <p:spPr>
          <a:xfrm>
            <a:off x="3276600" y="3619500"/>
            <a:ext cx="5638800" cy="1631216"/>
          </a:xfrm>
          <a:prstGeom prst="rect">
            <a:avLst/>
          </a:prstGeom>
          <a:noFill/>
        </p:spPr>
        <p:txBody>
          <a:bodyPr wrap="square">
            <a:spAutoFit/>
          </a:bodyPr>
          <a:lstStyle/>
          <a:p>
            <a:pPr>
              <a:spcBef>
                <a:spcPts val="600"/>
              </a:spcBef>
            </a:pPr>
            <a:r>
              <a:rPr lang="es-ES" sz="2000" b="1" dirty="0"/>
              <a:t>En segundo lugar, les dijo que iban a cosechar lo que otros habían sembrado (</a:t>
            </a:r>
            <a:r>
              <a:rPr lang="es-ES" sz="2000" b="1" dirty="0" err="1"/>
              <a:t>Jn</a:t>
            </a:r>
            <a:r>
              <a:rPr lang="es-ES" sz="2000" b="1" dirty="0"/>
              <a:t>. 4:35-38). La mujer compartió su testimonio y sembró la semilla (</a:t>
            </a:r>
            <a:r>
              <a:rPr lang="es-ES" sz="2000" b="1" dirty="0" err="1"/>
              <a:t>Jn</a:t>
            </a:r>
            <a:r>
              <a:rPr lang="es-ES" sz="2000" b="1" dirty="0"/>
              <a:t>. 4:29-30, 39). Jesús regó e hizo brotar la cosecha (</a:t>
            </a:r>
            <a:r>
              <a:rPr lang="es-ES" sz="2000" b="1" dirty="0" err="1"/>
              <a:t>Jn</a:t>
            </a:r>
            <a:r>
              <a:rPr lang="es-ES" sz="2000" b="1" dirty="0"/>
              <a:t>. 4:40-42).</a:t>
            </a:r>
          </a:p>
        </p:txBody>
      </p:sp>
      <p:sp>
        <p:nvSpPr>
          <p:cNvPr id="9" name="CuadroTexto 8">
            <a:extLst>
              <a:ext uri="{FF2B5EF4-FFF2-40B4-BE49-F238E27FC236}">
                <a16:creationId xmlns:a16="http://schemas.microsoft.com/office/drawing/2014/main" id="{F60F41EC-58FE-8CF7-8769-B7495D27075B}"/>
              </a:ext>
            </a:extLst>
          </p:cNvPr>
          <p:cNvSpPr txBox="1"/>
          <p:nvPr/>
        </p:nvSpPr>
        <p:spPr>
          <a:xfrm>
            <a:off x="2814636" y="2273388"/>
            <a:ext cx="6881813" cy="1323439"/>
          </a:xfrm>
          <a:prstGeom prst="rect">
            <a:avLst/>
          </a:prstGeom>
          <a:noFill/>
        </p:spPr>
        <p:txBody>
          <a:bodyPr wrap="square">
            <a:spAutoFit/>
          </a:bodyPr>
          <a:lstStyle/>
          <a:p>
            <a:pPr>
              <a:spcBef>
                <a:spcPts val="600"/>
              </a:spcBef>
            </a:pPr>
            <a:r>
              <a:rPr lang="es-ES" sz="2000" b="1" dirty="0"/>
              <a:t>Conociendo lo que iba a ocurrir a continuación, Jesús preparó a sus discípulos. En primer lugar, les indicó que hay algo que satisface más que la comida física: el gozo de dar a conocer a otros la salvación (</a:t>
            </a:r>
            <a:r>
              <a:rPr lang="es-ES" sz="2000" b="1" dirty="0" err="1"/>
              <a:t>Jn</a:t>
            </a:r>
            <a:r>
              <a:rPr lang="es-ES" sz="2000" b="1" dirty="0"/>
              <a:t>. 4:31-34).</a:t>
            </a:r>
          </a:p>
        </p:txBody>
      </p:sp>
    </p:spTree>
    <p:extLst>
      <p:ext uri="{BB962C8B-B14F-4D97-AF65-F5344CB8AC3E}">
        <p14:creationId xmlns:p14="http://schemas.microsoft.com/office/powerpoint/2010/main" val="383133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90">
                                          <p:stCondLst>
                                            <p:cond delay="0"/>
                                          </p:stCondLst>
                                        </p:cTn>
                                        <p:tgtEl>
                                          <p:spTgt spid="4"/>
                                        </p:tgtEl>
                                      </p:cBhvr>
                                    </p:animEffect>
                                    <p:anim calcmode="lin" valueType="num">
                                      <p:cBhvr>
                                        <p:cTn id="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2" dur="13">
                                          <p:stCondLst>
                                            <p:cond delay="325"/>
                                          </p:stCondLst>
                                        </p:cTn>
                                        <p:tgtEl>
                                          <p:spTgt spid="4"/>
                                        </p:tgtEl>
                                      </p:cBhvr>
                                      <p:to x="100000" y="60000"/>
                                    </p:animScale>
                                    <p:animScale>
                                      <p:cBhvr>
                                        <p:cTn id="23" dur="83" decel="50000">
                                          <p:stCondLst>
                                            <p:cond delay="338"/>
                                          </p:stCondLst>
                                        </p:cTn>
                                        <p:tgtEl>
                                          <p:spTgt spid="4"/>
                                        </p:tgtEl>
                                      </p:cBhvr>
                                      <p:to x="100000" y="100000"/>
                                    </p:animScale>
                                    <p:animScale>
                                      <p:cBhvr>
                                        <p:cTn id="24" dur="13">
                                          <p:stCondLst>
                                            <p:cond delay="656"/>
                                          </p:stCondLst>
                                        </p:cTn>
                                        <p:tgtEl>
                                          <p:spTgt spid="4"/>
                                        </p:tgtEl>
                                      </p:cBhvr>
                                      <p:to x="100000" y="80000"/>
                                    </p:animScale>
                                    <p:animScale>
                                      <p:cBhvr>
                                        <p:cTn id="25" dur="83" decel="50000">
                                          <p:stCondLst>
                                            <p:cond delay="669"/>
                                          </p:stCondLst>
                                        </p:cTn>
                                        <p:tgtEl>
                                          <p:spTgt spid="4"/>
                                        </p:tgtEl>
                                      </p:cBhvr>
                                      <p:to x="100000" y="100000"/>
                                    </p:animScale>
                                    <p:animScale>
                                      <p:cBhvr>
                                        <p:cTn id="26" dur="13">
                                          <p:stCondLst>
                                            <p:cond delay="821"/>
                                          </p:stCondLst>
                                        </p:cTn>
                                        <p:tgtEl>
                                          <p:spTgt spid="4"/>
                                        </p:tgtEl>
                                      </p:cBhvr>
                                      <p:to x="100000" y="90000"/>
                                    </p:animScale>
                                    <p:animScale>
                                      <p:cBhvr>
                                        <p:cTn id="27" dur="83" decel="50000">
                                          <p:stCondLst>
                                            <p:cond delay="834"/>
                                          </p:stCondLst>
                                        </p:cTn>
                                        <p:tgtEl>
                                          <p:spTgt spid="4"/>
                                        </p:tgtEl>
                                      </p:cBhvr>
                                      <p:to x="100000" y="100000"/>
                                    </p:animScale>
                                    <p:animScale>
                                      <p:cBhvr>
                                        <p:cTn id="28" dur="13">
                                          <p:stCondLst>
                                            <p:cond delay="904"/>
                                          </p:stCondLst>
                                        </p:cTn>
                                        <p:tgtEl>
                                          <p:spTgt spid="4"/>
                                        </p:tgtEl>
                                      </p:cBhvr>
                                      <p:to x="100000" y="95000"/>
                                    </p:animScale>
                                    <p:animScale>
                                      <p:cBhvr>
                                        <p:cTn id="29" dur="83" decel="50000">
                                          <p:stCondLst>
                                            <p:cond delay="917"/>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900" decel="100000" fill="hold"/>
                                        <p:tgtEl>
                                          <p:spTgt spid="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800" decel="100000"/>
                                        <p:tgtEl>
                                          <p:spTgt spid="12"/>
                                        </p:tgtEl>
                                      </p:cBhvr>
                                    </p:animEffect>
                                    <p:anim calcmode="lin" valueType="num">
                                      <p:cBhvr>
                                        <p:cTn id="59" dur="800" decel="100000" fill="hold"/>
                                        <p:tgtEl>
                                          <p:spTgt spid="12"/>
                                        </p:tgtEl>
                                        <p:attrNameLst>
                                          <p:attrName>style.rotation</p:attrName>
                                        </p:attrNameLst>
                                      </p:cBhvr>
                                      <p:tavLst>
                                        <p:tav tm="0">
                                          <p:val>
                                            <p:fltVal val="-90"/>
                                          </p:val>
                                        </p:tav>
                                        <p:tav tm="100000">
                                          <p:val>
                                            <p:fltVal val="0"/>
                                          </p:val>
                                        </p:tav>
                                      </p:tavLst>
                                    </p:anim>
                                    <p:anim calcmode="lin" valueType="num">
                                      <p:cBhvr>
                                        <p:cTn id="60" dur="800" decel="100000" fill="hold"/>
                                        <p:tgtEl>
                                          <p:spTgt spid="12"/>
                                        </p:tgtEl>
                                        <p:attrNameLst>
                                          <p:attrName>ppt_x</p:attrName>
                                        </p:attrNameLst>
                                      </p:cBhvr>
                                      <p:tavLst>
                                        <p:tav tm="0">
                                          <p:val>
                                            <p:strVal val="#ppt_x+0.4"/>
                                          </p:val>
                                        </p:tav>
                                        <p:tav tm="100000">
                                          <p:val>
                                            <p:strVal val="#ppt_x-0.05"/>
                                          </p:val>
                                        </p:tav>
                                      </p:tavLst>
                                    </p:anim>
                                    <p:anim calcmode="lin" valueType="num">
                                      <p:cBhvr>
                                        <p:cTn id="61" dur="800" decel="100000" fill="hold"/>
                                        <p:tgtEl>
                                          <p:spTgt spid="12"/>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64" presetID="30" presetClass="entr" presetSubtype="0" fill="hold" nodeType="withEffect">
                                  <p:stCondLst>
                                    <p:cond delay="25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800" decel="100000"/>
                                        <p:tgtEl>
                                          <p:spTgt spid="7"/>
                                        </p:tgtEl>
                                      </p:cBhvr>
                                    </p:animEffect>
                                    <p:anim calcmode="lin" valueType="num">
                                      <p:cBhvr>
                                        <p:cTn id="67" dur="800" decel="100000" fill="hold"/>
                                        <p:tgtEl>
                                          <p:spTgt spid="7"/>
                                        </p:tgtEl>
                                        <p:attrNameLst>
                                          <p:attrName>style.rotation</p:attrName>
                                        </p:attrNameLst>
                                      </p:cBhvr>
                                      <p:tavLst>
                                        <p:tav tm="0">
                                          <p:val>
                                            <p:fltVal val="-90"/>
                                          </p:val>
                                        </p:tav>
                                        <p:tav tm="100000">
                                          <p:val>
                                            <p:fltVal val="0"/>
                                          </p:val>
                                        </p:tav>
                                      </p:tavLst>
                                    </p:anim>
                                    <p:anim calcmode="lin" valueType="num">
                                      <p:cBhvr>
                                        <p:cTn id="68" dur="800" decel="100000" fill="hold"/>
                                        <p:tgtEl>
                                          <p:spTgt spid="7"/>
                                        </p:tgtEl>
                                        <p:attrNameLst>
                                          <p:attrName>ppt_x</p:attrName>
                                        </p:attrNameLst>
                                      </p:cBhvr>
                                      <p:tavLst>
                                        <p:tav tm="0">
                                          <p:val>
                                            <p:strVal val="#ppt_x+0.4"/>
                                          </p:val>
                                        </p:tav>
                                        <p:tav tm="100000">
                                          <p:val>
                                            <p:strVal val="#ppt_x-0.05"/>
                                          </p:val>
                                        </p:tav>
                                      </p:tavLst>
                                    </p:anim>
                                    <p:anim calcmode="lin" valueType="num">
                                      <p:cBhvr>
                                        <p:cTn id="69" dur="800" decel="100000" fill="hold"/>
                                        <p:tgtEl>
                                          <p:spTgt spid="7"/>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72" fill="hold">
                            <p:stCondLst>
                              <p:cond delay="1250"/>
                            </p:stCondLst>
                            <p:childTnLst>
                              <p:par>
                                <p:cTn id="73" presetID="22" presetClass="entr" presetSubtype="8"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5"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1000" fill="hold"/>
                                        <p:tgtEl>
                                          <p:spTgt spid="8"/>
                                        </p:tgtEl>
                                        <p:attrNameLst>
                                          <p:attrName>ppt_w</p:attrName>
                                        </p:attrNameLst>
                                      </p:cBhvr>
                                      <p:tavLst>
                                        <p:tav tm="0">
                                          <p:val>
                                            <p:fltVal val="0"/>
                                          </p:val>
                                        </p:tav>
                                        <p:tav tm="100000">
                                          <p:val>
                                            <p:strVal val="#ppt_w"/>
                                          </p:val>
                                        </p:tav>
                                      </p:tavLst>
                                    </p:anim>
                                    <p:anim calcmode="lin" valueType="num">
                                      <p:cBhvr>
                                        <p:cTn id="81" dur="1000" fill="hold"/>
                                        <p:tgtEl>
                                          <p:spTgt spid="8"/>
                                        </p:tgtEl>
                                        <p:attrNameLst>
                                          <p:attrName>ppt_h</p:attrName>
                                        </p:attrNameLst>
                                      </p:cBhvr>
                                      <p:tavLst>
                                        <p:tav tm="0">
                                          <p:val>
                                            <p:fltVal val="0"/>
                                          </p:val>
                                        </p:tav>
                                        <p:tav tm="100000">
                                          <p:val>
                                            <p:strVal val="#ppt_h"/>
                                          </p:val>
                                        </p:tav>
                                      </p:tavLst>
                                    </p:anim>
                                    <p:anim calcmode="lin" valueType="num">
                                      <p:cBhvr>
                                        <p:cTn id="8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8B39EE-02B9-01AC-BC73-5A508E8F0BD2}"/>
              </a:ext>
            </a:extLst>
          </p:cNvPr>
          <p:cNvSpPr txBox="1"/>
          <p:nvPr/>
        </p:nvSpPr>
        <p:spPr>
          <a:xfrm>
            <a:off x="466725" y="943704"/>
            <a:ext cx="9934575" cy="4970591"/>
          </a:xfrm>
          <a:prstGeom prst="rect">
            <a:avLst/>
          </a:prstGeom>
          <a:noFill/>
        </p:spPr>
        <p:txBody>
          <a:bodyPr wrap="square">
            <a:spAutoFit/>
          </a:bodyPr>
          <a:lstStyle/>
          <a:p>
            <a:pPr>
              <a:spcBef>
                <a:spcPts val="600"/>
              </a:spcBef>
            </a:pPr>
            <a:r>
              <a:rPr lang="es-ES" sz="2400" b="1" dirty="0">
                <a:latin typeface="Constantia" panose="02030602050306030303" pitchFamily="18" charset="0"/>
              </a:rPr>
              <a:t>“Tan pronto como halló al Salvador, la mujer samaritana trajo otros a él. Demostró ser una misionera más eficaz que los propios discípulos. Ellos no vieron en Samaria indicios de que era un campo alentador. Tenían sus pensamientos fijos en una gran obra futura, y no vieron que en derredor de sí había una mies que segar. Pero por medio de la mujer a quien ellos despreciaron, toda una ciudad llegó a oír del Salvador. Ella llevó en seguida la luz a sus compatriotas.</a:t>
            </a:r>
          </a:p>
          <a:p>
            <a:pPr>
              <a:spcBef>
                <a:spcPts val="600"/>
              </a:spcBef>
            </a:pPr>
            <a:r>
              <a:rPr lang="es-ES" sz="2400" b="1" dirty="0">
                <a:latin typeface="Constantia" panose="02030602050306030303" pitchFamily="18" charset="0"/>
              </a:rPr>
              <a:t>Esta mujer representa la obra de una fe práctica en Cristo. Cada verdadero discípulo nace en el reino de Dios como misionero. El que bebe del agua viva, llega a ser una fuente de vida. El que recibe llega a ser un dador. La gracia de Cristo en el alma es como un manantial en el desierto, cuyas aguas surgen para refrescar a todos, y da a quienes están por perecer avidez de beber el agua de la vida”</a:t>
            </a:r>
          </a:p>
        </p:txBody>
      </p:sp>
      <p:sp>
        <p:nvSpPr>
          <p:cNvPr id="4" name="CuadroTexto 3">
            <a:extLst>
              <a:ext uri="{FF2B5EF4-FFF2-40B4-BE49-F238E27FC236}">
                <a16:creationId xmlns:a16="http://schemas.microsoft.com/office/drawing/2014/main" id="{F82208AD-AFB6-402F-208A-03A344B5F5DA}"/>
              </a:ext>
            </a:extLst>
          </p:cNvPr>
          <p:cNvSpPr txBox="1"/>
          <p:nvPr/>
        </p:nvSpPr>
        <p:spPr>
          <a:xfrm>
            <a:off x="5700910" y="6229350"/>
            <a:ext cx="4700390" cy="338554"/>
          </a:xfrm>
          <a:prstGeom prst="rect">
            <a:avLst/>
          </a:prstGeom>
          <a:noFill/>
        </p:spPr>
        <p:txBody>
          <a:bodyPr wrap="none" rtlCol="0">
            <a:spAutoFit/>
          </a:bodyPr>
          <a:lstStyle/>
          <a:p>
            <a:pPr algn="r"/>
            <a:r>
              <a:rPr lang="es-ES" sz="1600" b="1" dirty="0"/>
              <a:t>E. G. W. (El Deseado de todas las gentes, pg. 166)</a:t>
            </a:r>
          </a:p>
        </p:txBody>
      </p:sp>
    </p:spTree>
    <p:extLst>
      <p:ext uri="{BB962C8B-B14F-4D97-AF65-F5344CB8AC3E}">
        <p14:creationId xmlns:p14="http://schemas.microsoft.com/office/powerpoint/2010/main" val="404606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8B39EE-02B9-01AC-BC73-5A508E8F0BD2}"/>
              </a:ext>
            </a:extLst>
          </p:cNvPr>
          <p:cNvSpPr txBox="1"/>
          <p:nvPr/>
        </p:nvSpPr>
        <p:spPr>
          <a:xfrm>
            <a:off x="3238498" y="1367939"/>
            <a:ext cx="8724901" cy="4909036"/>
          </a:xfrm>
          <a:prstGeom prst="rect">
            <a:avLst/>
          </a:prstGeom>
          <a:noFill/>
        </p:spPr>
        <p:txBody>
          <a:bodyPr wrap="square">
            <a:spAutoFit/>
          </a:bodyPr>
          <a:lstStyle/>
          <a:p>
            <a:pPr>
              <a:spcBef>
                <a:spcPts val="600"/>
              </a:spcBef>
            </a:pPr>
            <a:r>
              <a:rPr lang="es-ES" sz="2800" b="1" dirty="0">
                <a:latin typeface="Constantia" panose="02030602050306030303" pitchFamily="18" charset="0"/>
              </a:rPr>
              <a:t>“Cristo no admitía distinción alguna de nacionalidad, jerarquía social, ni credo. […] Cristo vino para  derribar toda valla divisoria. Vino para manifestar que su don de misericordia y amor es tan ilimitado como el aire, la luz o las lluvias que refrigeran la tierra.</a:t>
            </a:r>
          </a:p>
          <a:p>
            <a:pPr>
              <a:spcBef>
                <a:spcPts val="600"/>
              </a:spcBef>
            </a:pPr>
            <a:r>
              <a:rPr lang="es-ES" sz="2800" b="1" dirty="0">
                <a:latin typeface="Constantia" panose="02030602050306030303" pitchFamily="18" charset="0"/>
              </a:rPr>
              <a:t>La vida de Cristo fundó una religión sin castas; en la que judíos y gentiles, libres y esclavos, unidos por los lazos de fraternidad, son iguales ante Dios. […] Lo que conmovía el corazón de Jesús era el alma sedienta del agua de vida”</a:t>
            </a:r>
          </a:p>
        </p:txBody>
      </p:sp>
      <p:sp>
        <p:nvSpPr>
          <p:cNvPr id="4" name="CuadroTexto 3">
            <a:extLst>
              <a:ext uri="{FF2B5EF4-FFF2-40B4-BE49-F238E27FC236}">
                <a16:creationId xmlns:a16="http://schemas.microsoft.com/office/drawing/2014/main" id="{F82208AD-AFB6-402F-208A-03A344B5F5DA}"/>
              </a:ext>
            </a:extLst>
          </p:cNvPr>
          <p:cNvSpPr txBox="1"/>
          <p:nvPr/>
        </p:nvSpPr>
        <p:spPr>
          <a:xfrm>
            <a:off x="7842677" y="6429375"/>
            <a:ext cx="4282647" cy="338554"/>
          </a:xfrm>
          <a:prstGeom prst="rect">
            <a:avLst/>
          </a:prstGeom>
          <a:noFill/>
        </p:spPr>
        <p:txBody>
          <a:bodyPr wrap="none" rtlCol="0">
            <a:spAutoFit/>
          </a:bodyPr>
          <a:lstStyle/>
          <a:p>
            <a:pPr algn="r"/>
            <a:r>
              <a:rPr lang="es-ES" sz="1600" b="1" dirty="0"/>
              <a:t>E. G. W. (El ministerio de curación, pg. 15-16)</a:t>
            </a:r>
          </a:p>
        </p:txBody>
      </p:sp>
    </p:spTree>
    <p:extLst>
      <p:ext uri="{BB962C8B-B14F-4D97-AF65-F5344CB8AC3E}">
        <p14:creationId xmlns:p14="http://schemas.microsoft.com/office/powerpoint/2010/main" val="389903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6" name="Group 25">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8222403" y="1890454"/>
            <a:ext cx="5860051" cy="2079143"/>
            <a:chOff x="6081624" y="1998368"/>
            <a:chExt cx="5613457" cy="782175"/>
          </a:xfrm>
          <a:solidFill>
            <a:schemeClr val="accent4"/>
          </a:solidFill>
        </p:grpSpPr>
        <p:sp>
          <p:nvSpPr>
            <p:cNvPr id="27" name="Rectangle 26">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0" name="Rectangle 29">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85282" y="203120"/>
            <a:ext cx="11605976" cy="6548974"/>
          </a:xfrm>
          <a:prstGeom prst="rect">
            <a:avLst/>
          </a:prstGeom>
          <a:solidFill>
            <a:schemeClr val="accent2">
              <a:lumMod val="75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Dibujo de una persona&#10;&#10;Descripción generada automáticamente con confianza media">
            <a:extLst>
              <a:ext uri="{FF2B5EF4-FFF2-40B4-BE49-F238E27FC236}">
                <a16:creationId xmlns:a16="http://schemas.microsoft.com/office/drawing/2014/main" id="{9B95DEB3-3F7B-B231-8A4C-C8580C158A16}"/>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8140616" y="4286231"/>
            <a:ext cx="3285927" cy="238459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Imagen 4" descr="Una caricatura de una persona&#10;&#10;Descripción generada automáticamente con confianza media">
            <a:extLst>
              <a:ext uri="{FF2B5EF4-FFF2-40B4-BE49-F238E27FC236}">
                <a16:creationId xmlns:a16="http://schemas.microsoft.com/office/drawing/2014/main" id="{3BBD97DD-51B2-CFB7-E195-205F248B60C9}"/>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r="-202"/>
          <a:stretch/>
        </p:blipFill>
        <p:spPr>
          <a:xfrm flipH="1">
            <a:off x="223217" y="334506"/>
            <a:ext cx="2557632" cy="2193132"/>
          </a:xfrm>
          <a:prstGeom prst="ellipse">
            <a:avLst/>
          </a:prstGeom>
          <a:ln w="63500" cap="rnd">
            <a:solidFill>
              <a:srgbClr val="0F9ED5"/>
            </a:solidFill>
          </a:ln>
          <a:effectLst/>
          <a:scene3d>
            <a:camera prst="orthographicFront"/>
            <a:lightRig rig="contrasting" dir="t">
              <a:rot lat="0" lon="0" rev="3000000"/>
            </a:lightRig>
          </a:scene3d>
          <a:sp3d contourW="7620">
            <a:bevelT w="95250" h="31750"/>
            <a:contourClr>
              <a:srgbClr val="333333"/>
            </a:contourClr>
          </a:sp3d>
        </p:spPr>
      </p:pic>
      <p:pic>
        <p:nvPicPr>
          <p:cNvPr id="6" name="Imagen 5" descr="Una caricatura de un hombre con barba y bigote&#10;&#10;Descripción generada automáticamente con confianza media">
            <a:extLst>
              <a:ext uri="{FF2B5EF4-FFF2-40B4-BE49-F238E27FC236}">
                <a16:creationId xmlns:a16="http://schemas.microsoft.com/office/drawing/2014/main" id="{E80B500E-4772-501B-1F06-81D04283027D}"/>
              </a:ext>
            </a:extLst>
          </p:cNvPr>
          <p:cNvPicPr>
            <a:picLocks noGrp="1" noRot="1" noChangeAspec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a:ext>
            </a:extLst>
          </a:blip>
          <a:srcRect/>
          <a:stretch/>
        </p:blipFill>
        <p:spPr>
          <a:xfrm>
            <a:off x="2842584" y="1962853"/>
            <a:ext cx="2261469" cy="21931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Imagen 6" descr="Una caricatura de un hombre con un turbante en la cabeza&#10;&#10;Descripción generada automáticamente con confianza media">
            <a:extLst>
              <a:ext uri="{FF2B5EF4-FFF2-40B4-BE49-F238E27FC236}">
                <a16:creationId xmlns:a16="http://schemas.microsoft.com/office/drawing/2014/main" id="{15AB408C-3FB0-B88D-AFA7-8A3811E41139}"/>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tretch>
            <a:fillRect/>
          </a:stretch>
        </p:blipFill>
        <p:spPr>
          <a:xfrm>
            <a:off x="8604810" y="1931970"/>
            <a:ext cx="2924175" cy="21931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Imagen 8" descr="Un grupo de personas disfrazadas&#10;&#10;Descripción generada automáticamente con confianza media">
            <a:extLst>
              <a:ext uri="{FF2B5EF4-FFF2-40B4-BE49-F238E27FC236}">
                <a16:creationId xmlns:a16="http://schemas.microsoft.com/office/drawing/2014/main" id="{D3CF4BA4-1517-54A0-A6AF-BA15D8E4F8CA}"/>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316018" y="4287647"/>
            <a:ext cx="3285927" cy="238317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descr="Texto&#10;&#10;Descripción generada automáticamente">
            <a:extLst>
              <a:ext uri="{FF2B5EF4-FFF2-40B4-BE49-F238E27FC236}">
                <a16:creationId xmlns:a16="http://schemas.microsoft.com/office/drawing/2014/main" id="{8F8CB29C-1156-3A3C-9AD4-3711C4B70AF4}"/>
              </a:ext>
            </a:extLst>
          </p:cNvPr>
          <p:cNvPicPr>
            <a:picLocks noGrp="1" noRot="1" noChangeAspect="1" noMove="1" noResize="1" noEditPoints="1" noAdjustHandles="1" noChangeArrowheads="1" noChangeShapeType="1" noCrop="1"/>
          </p:cNvPicPr>
          <p:nvPr/>
        </p:nvPicPr>
        <p:blipFill>
          <a:blip r:embed="rId8" cstate="screen">
            <a:extLst>
              <a:ext uri="{28A0092B-C50C-407E-A947-70E740481C1C}">
                <a14:useLocalDpi xmlns:a14="http://schemas.microsoft.com/office/drawing/2010/main"/>
              </a:ext>
            </a:extLst>
          </a:blip>
          <a:stretch>
            <a:fillRect/>
          </a:stretch>
        </p:blipFill>
        <p:spPr>
          <a:xfrm>
            <a:off x="4228317" y="4287647"/>
            <a:ext cx="3285927" cy="238459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Imagen 10" descr="Imagen que contiene Texto&#10;&#10;Descripción generada automáticamente">
            <a:extLst>
              <a:ext uri="{FF2B5EF4-FFF2-40B4-BE49-F238E27FC236}">
                <a16:creationId xmlns:a16="http://schemas.microsoft.com/office/drawing/2014/main" id="{9B83F72F-A2D4-1183-1DF5-F80CDF397C60}"/>
              </a:ext>
            </a:extLst>
          </p:cNvPr>
          <p:cNvPicPr>
            <a:picLocks noGrp="1" noRot="1" noChangeAspect="1" noMove="1" noResize="1" noEditPoints="1" noAdjustHandles="1" noChangeArrowheads="1" noChangeShapeType="1" noCrop="1"/>
          </p:cNvPicPr>
          <p:nvPr/>
        </p:nvPicPr>
        <p:blipFill>
          <a:blip r:embed="rId9" cstate="screen">
            <a:extLst>
              <a:ext uri="{28A0092B-C50C-407E-A947-70E740481C1C}">
                <a14:useLocalDpi xmlns:a14="http://schemas.microsoft.com/office/drawing/2010/main"/>
              </a:ext>
            </a:extLst>
          </a:blip>
          <a:stretch>
            <a:fillRect/>
          </a:stretch>
        </p:blipFill>
        <p:spPr>
          <a:xfrm>
            <a:off x="5382973" y="1962853"/>
            <a:ext cx="2924175" cy="2193131"/>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CuadroTexto 1">
            <a:extLst>
              <a:ext uri="{FF2B5EF4-FFF2-40B4-BE49-F238E27FC236}">
                <a16:creationId xmlns:a16="http://schemas.microsoft.com/office/drawing/2014/main" id="{BBF5E0A1-4B0E-2CB3-2A4E-8C8C7AC5CE3A}"/>
              </a:ext>
            </a:extLst>
          </p:cNvPr>
          <p:cNvSpPr txBox="1"/>
          <p:nvPr/>
        </p:nvSpPr>
        <p:spPr>
          <a:xfrm>
            <a:off x="3352652" y="204250"/>
            <a:ext cx="750039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“Y decían a la mujer: ‘Ya no creemos solo por tu palabra, sino porque nosotros mismos lo hemos oído, y sabemos que en verdad este es el Salvador del mundo’ ”</a:t>
            </a:r>
          </a:p>
        </p:txBody>
      </p:sp>
      <p:sp>
        <p:nvSpPr>
          <p:cNvPr id="3" name="CuadroTexto 2">
            <a:extLst>
              <a:ext uri="{FF2B5EF4-FFF2-40B4-BE49-F238E27FC236}">
                <a16:creationId xmlns:a16="http://schemas.microsoft.com/office/drawing/2014/main" id="{E04DA0BF-0564-71E2-2151-84F5F1772F7D}"/>
              </a:ext>
            </a:extLst>
          </p:cNvPr>
          <p:cNvSpPr txBox="1"/>
          <p:nvPr/>
        </p:nvSpPr>
        <p:spPr>
          <a:xfrm>
            <a:off x="513517" y="3176810"/>
            <a:ext cx="17996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Juan 4:42</a:t>
            </a:r>
          </a:p>
        </p:txBody>
      </p:sp>
    </p:spTree>
    <p:extLst>
      <p:ext uri="{BB962C8B-B14F-4D97-AF65-F5344CB8AC3E}">
        <p14:creationId xmlns:p14="http://schemas.microsoft.com/office/powerpoint/2010/main" val="422292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AC361CF-A381-1C43-8CC9-978207195660}"/>
              </a:ext>
            </a:extLst>
          </p:cNvPr>
          <p:cNvSpPr txBox="1"/>
          <p:nvPr/>
        </p:nvSpPr>
        <p:spPr>
          <a:xfrm>
            <a:off x="4731905" y="3771898"/>
            <a:ext cx="7460095" cy="2862322"/>
          </a:xfrm>
          <a:prstGeom prst="rect">
            <a:avLst/>
          </a:prstGeom>
          <a:noFill/>
          <a:effectLst>
            <a:glow rad="127000">
              <a:schemeClr val="tx1"/>
            </a:glow>
          </a:effectLst>
        </p:spPr>
        <p:txBody>
          <a:bodyPr wrap="square" rtlCol="0">
            <a:spAutoFit/>
          </a:bodyPr>
          <a:lstStyle/>
          <a:p>
            <a:pPr>
              <a:spcBef>
                <a:spcPts val="600"/>
              </a:spcBef>
            </a:pPr>
            <a:r>
              <a:rPr lang="es-ES" sz="2000" b="1" dirty="0">
                <a:solidFill>
                  <a:srgbClr val="8BEDE1"/>
                </a:solidFill>
                <a:effectLst>
                  <a:glow rad="101600">
                    <a:schemeClr val="accent2">
                      <a:lumMod val="75000"/>
                      <a:alpha val="40000"/>
                    </a:schemeClr>
                  </a:glow>
                  <a:outerShdw blurRad="38100" dist="38100" dir="2700000" algn="tl">
                    <a:srgbClr val="000000">
                      <a:alpha val="43137"/>
                    </a:srgbClr>
                  </a:outerShdw>
                </a:effectLst>
              </a:rPr>
              <a:t>Judíos y samaritanos:</a:t>
            </a:r>
          </a:p>
          <a:p>
            <a:pPr lvl="1">
              <a:spcBef>
                <a:spcPts val="600"/>
              </a:spcBef>
            </a:pPr>
            <a:r>
              <a:rPr lang="es-ES" sz="2000" b="1" dirty="0">
                <a:solidFill>
                  <a:schemeClr val="bg1"/>
                </a:solidFill>
                <a:effectLst>
                  <a:outerShdw blurRad="38100" dist="38100" dir="2700000" algn="tl">
                    <a:srgbClr val="000000">
                      <a:alpha val="43137"/>
                    </a:srgbClr>
                  </a:outerShdw>
                </a:effectLst>
              </a:rPr>
              <a:t>La historia de los samaritanos. Juan 4:1-7.</a:t>
            </a:r>
          </a:p>
          <a:p>
            <a:pPr lvl="1">
              <a:spcBef>
                <a:spcPts val="600"/>
              </a:spcBef>
            </a:pPr>
            <a:r>
              <a:rPr lang="es-ES" sz="2000" b="1" dirty="0">
                <a:solidFill>
                  <a:schemeClr val="bg1"/>
                </a:solidFill>
                <a:effectLst>
                  <a:outerShdw blurRad="38100" dist="38100" dir="2700000" algn="tl">
                    <a:srgbClr val="000000">
                      <a:alpha val="43137"/>
                    </a:srgbClr>
                  </a:outerShdw>
                </a:effectLst>
              </a:rPr>
              <a:t>La mujer samaritana y el judío sediento. Juan 4:7-14.</a:t>
            </a:r>
          </a:p>
          <a:p>
            <a:pPr>
              <a:spcBef>
                <a:spcPts val="1800"/>
              </a:spcBef>
            </a:pPr>
            <a:r>
              <a:rPr lang="es-ES" sz="2000" b="1" dirty="0">
                <a:solidFill>
                  <a:srgbClr val="E1E78D"/>
                </a:solidFill>
                <a:effectLst>
                  <a:glow rad="101600">
                    <a:schemeClr val="accent2">
                      <a:lumMod val="75000"/>
                      <a:alpha val="40000"/>
                    </a:schemeClr>
                  </a:glow>
                  <a:outerShdw blurRad="38100" dist="38100" dir="2700000" algn="tl">
                    <a:srgbClr val="000000">
                      <a:alpha val="43137"/>
                    </a:srgbClr>
                  </a:outerShdw>
                </a:effectLst>
              </a:rPr>
              <a:t>Los samaritanos aceptan al Salvador:</a:t>
            </a:r>
          </a:p>
          <a:p>
            <a:pPr lvl="1">
              <a:spcBef>
                <a:spcPts val="600"/>
              </a:spcBef>
            </a:pPr>
            <a:r>
              <a:rPr lang="es-ES" sz="2000" b="1" dirty="0">
                <a:solidFill>
                  <a:schemeClr val="bg1"/>
                </a:solidFill>
                <a:effectLst>
                  <a:outerShdw blurRad="38100" dist="38100" dir="2700000" algn="tl">
                    <a:srgbClr val="000000">
                      <a:alpha val="43137"/>
                    </a:srgbClr>
                  </a:outerShdw>
                </a:effectLst>
              </a:rPr>
              <a:t>Sed del agua viva. Juan 4:15-16.</a:t>
            </a:r>
          </a:p>
          <a:p>
            <a:pPr lvl="1">
              <a:spcBef>
                <a:spcPts val="600"/>
              </a:spcBef>
            </a:pPr>
            <a:r>
              <a:rPr lang="es-ES" sz="2000" b="1" dirty="0">
                <a:solidFill>
                  <a:schemeClr val="bg1"/>
                </a:solidFill>
                <a:effectLst>
                  <a:outerShdw blurRad="38100" dist="38100" dir="2700000" algn="tl">
                    <a:srgbClr val="000000">
                      <a:alpha val="43137"/>
                    </a:srgbClr>
                  </a:outerShdw>
                </a:effectLst>
              </a:rPr>
              <a:t>Descubriendo al Salvador. Juan 4:17-26.</a:t>
            </a:r>
          </a:p>
          <a:p>
            <a:pPr lvl="1">
              <a:spcBef>
                <a:spcPts val="600"/>
              </a:spcBef>
            </a:pPr>
            <a:r>
              <a:rPr lang="es-ES" sz="2000" b="1" dirty="0">
                <a:solidFill>
                  <a:schemeClr val="bg1"/>
                </a:solidFill>
                <a:effectLst>
                  <a:outerShdw blurRad="38100" dist="38100" dir="2700000" algn="tl">
                    <a:srgbClr val="000000">
                      <a:alpha val="43137"/>
                    </a:srgbClr>
                  </a:outerShdw>
                </a:effectLst>
              </a:rPr>
              <a:t>Proclamando al Salvador. Juan 4:27-42.</a:t>
            </a:r>
          </a:p>
        </p:txBody>
      </p:sp>
      <p:sp>
        <p:nvSpPr>
          <p:cNvPr id="3" name="CuadroTexto 2">
            <a:extLst>
              <a:ext uri="{FF2B5EF4-FFF2-40B4-BE49-F238E27FC236}">
                <a16:creationId xmlns:a16="http://schemas.microsoft.com/office/drawing/2014/main" id="{73F549EB-896A-F735-8CF8-C9B46892C8E5}"/>
              </a:ext>
            </a:extLst>
          </p:cNvPr>
          <p:cNvSpPr txBox="1"/>
          <p:nvPr/>
        </p:nvSpPr>
        <p:spPr>
          <a:xfrm>
            <a:off x="419098" y="0"/>
            <a:ext cx="7400925" cy="707886"/>
          </a:xfrm>
          <a:prstGeom prst="rect">
            <a:avLst/>
          </a:prstGeom>
          <a:noFill/>
        </p:spPr>
        <p:txBody>
          <a:bodyPr wrap="square" rtlCol="0">
            <a:spAutoFit/>
          </a:bodyPr>
          <a:lstStyle/>
          <a:p>
            <a:pPr>
              <a:spcBef>
                <a:spcPts val="600"/>
              </a:spcBef>
            </a:pPr>
            <a:r>
              <a:rPr lang="es-ES" sz="2000" b="1" dirty="0"/>
              <a:t>Para Jesús no existen barreras que separen a las personas. Todos somos iguales para Él.</a:t>
            </a:r>
          </a:p>
        </p:txBody>
      </p:sp>
      <p:pic>
        <p:nvPicPr>
          <p:cNvPr id="17" name="Imagen 16" descr="Imagen que contiene edificio, hombre, mujer, camioneta&#10;&#10;Descripción generada automáticamente">
            <a:extLst>
              <a:ext uri="{FF2B5EF4-FFF2-40B4-BE49-F238E27FC236}">
                <a16:creationId xmlns:a16="http://schemas.microsoft.com/office/drawing/2014/main" id="{90074DC8-7A4C-D7F9-3FFB-BD8B800AA9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7619" y="185679"/>
            <a:ext cx="1344506" cy="1820906"/>
          </a:xfrm>
          <a:prstGeom prst="rect">
            <a:avLst/>
          </a:prstGeom>
          <a:ln w="19050" cap="sq">
            <a:solidFill>
              <a:srgbClr val="C00000"/>
            </a:solidFill>
            <a:prstDash val="solid"/>
            <a:miter lim="800000"/>
          </a:ln>
          <a:effectLst>
            <a:outerShdw blurRad="50800" dist="38100" dir="2700000" algn="tl" rotWithShape="0">
              <a:srgbClr val="000000">
                <a:alpha val="43000"/>
              </a:srgbClr>
            </a:outerShdw>
          </a:effectLst>
        </p:spPr>
      </p:pic>
      <p:pic>
        <p:nvPicPr>
          <p:cNvPr id="19" name="Imagen 18" descr="Imagen que contiene interior, niño, niña, foto&#10;&#10;Descripción generada automáticamente">
            <a:extLst>
              <a:ext uri="{FF2B5EF4-FFF2-40B4-BE49-F238E27FC236}">
                <a16:creationId xmlns:a16="http://schemas.microsoft.com/office/drawing/2014/main" id="{D70175BF-7A3B-26EC-B431-0662211D3C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77375" y="185680"/>
            <a:ext cx="1129530" cy="1820905"/>
          </a:xfrm>
          <a:prstGeom prst="rect">
            <a:avLst/>
          </a:prstGeom>
          <a:ln w="28575" cap="sq">
            <a:solidFill>
              <a:srgbClr val="C00000"/>
            </a:solidFill>
            <a:prstDash val="solid"/>
            <a:miter lim="800000"/>
          </a:ln>
          <a:effectLst>
            <a:outerShdw blurRad="50800" dist="38100" dir="2700000" algn="tl" rotWithShape="0">
              <a:srgbClr val="000000">
                <a:alpha val="43000"/>
              </a:srgbClr>
            </a:outerShdw>
          </a:effectLst>
        </p:spPr>
      </p:pic>
      <p:pic>
        <p:nvPicPr>
          <p:cNvPr id="21" name="Imagen 20" descr="Imagen que contiene edificio, parado, hombre, mujer&#10;&#10;Descripción generada automáticamente">
            <a:extLst>
              <a:ext uri="{FF2B5EF4-FFF2-40B4-BE49-F238E27FC236}">
                <a16:creationId xmlns:a16="http://schemas.microsoft.com/office/drawing/2014/main" id="{21A9467F-B7F1-D3CB-26E5-3C694251B7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02155" y="185679"/>
            <a:ext cx="1230650" cy="1820906"/>
          </a:xfrm>
          <a:prstGeom prst="rect">
            <a:avLst/>
          </a:prstGeom>
          <a:ln w="28575" cap="sq">
            <a:solidFill>
              <a:srgbClr val="C00000"/>
            </a:solidFill>
            <a:prstDash val="solid"/>
            <a:miter lim="800000"/>
          </a:ln>
          <a:effectLst>
            <a:outerShdw blurRad="50800" dist="38100" dir="2700000" algn="tl" rotWithShape="0">
              <a:srgbClr val="000000">
                <a:alpha val="43000"/>
              </a:srgbClr>
            </a:outerShdw>
          </a:effectLst>
        </p:spPr>
      </p:pic>
      <p:pic>
        <p:nvPicPr>
          <p:cNvPr id="23" name="Imagen 22" descr="Imagen que contiene persona, grupo, gente, tabla&#10;&#10;Descripción generada automáticamente">
            <a:extLst>
              <a:ext uri="{FF2B5EF4-FFF2-40B4-BE49-F238E27FC236}">
                <a16:creationId xmlns:a16="http://schemas.microsoft.com/office/drawing/2014/main" id="{A96BDC69-F4DF-1CA6-A047-6668AA8C92C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37619" y="2110284"/>
            <a:ext cx="2116031" cy="1491761"/>
          </a:xfrm>
          <a:prstGeom prst="rect">
            <a:avLst/>
          </a:prstGeom>
          <a:ln w="28575" cap="sq">
            <a:solidFill>
              <a:srgbClr val="C00000"/>
            </a:solidFill>
            <a:prstDash val="solid"/>
            <a:miter lim="800000"/>
          </a:ln>
          <a:effectLst>
            <a:outerShdw blurRad="50800" dist="38100" dir="2700000" algn="tl" rotWithShape="0">
              <a:srgbClr val="000000">
                <a:alpha val="43000"/>
              </a:srgbClr>
            </a:outerShdw>
          </a:effectLst>
        </p:spPr>
      </p:pic>
      <p:pic>
        <p:nvPicPr>
          <p:cNvPr id="25" name="Imagen 24" descr="Un grupo de personas disfrazadas&#10;&#10;Descripción generada automáticamente con confianza baja">
            <a:extLst>
              <a:ext uri="{FF2B5EF4-FFF2-40B4-BE49-F238E27FC236}">
                <a16:creationId xmlns:a16="http://schemas.microsoft.com/office/drawing/2014/main" id="{16E8B2A7-F0B9-35BF-46DA-B320050654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77475" y="2110283"/>
            <a:ext cx="1655330" cy="1491761"/>
          </a:xfrm>
          <a:prstGeom prst="rect">
            <a:avLst/>
          </a:prstGeom>
          <a:ln w="28575" cap="sq">
            <a:solidFill>
              <a:srgbClr val="C00000"/>
            </a:solidFill>
            <a:prstDash val="solid"/>
            <a:miter lim="800000"/>
          </a:ln>
          <a:effectLst>
            <a:outerShdw blurRad="50800" dist="38100" dir="2700000" algn="tl" rotWithShape="0">
              <a:srgbClr val="000000">
                <a:alpha val="43000"/>
              </a:srgbClr>
            </a:outerShdw>
          </a:effectLst>
        </p:spPr>
      </p:pic>
      <p:pic>
        <p:nvPicPr>
          <p:cNvPr id="29" name="Imagen 28" descr="Dibujo de una persona&#10;&#10;Descripción generada automáticamente con confianza media">
            <a:extLst>
              <a:ext uri="{FF2B5EF4-FFF2-40B4-BE49-F238E27FC236}">
                <a16:creationId xmlns:a16="http://schemas.microsoft.com/office/drawing/2014/main" id="{C43ACF62-7C1C-12A3-6592-25B4911BA141}"/>
              </a:ext>
            </a:extLst>
          </p:cNvPr>
          <p:cNvPicPr>
            <a:picLocks noChangeAspect="1"/>
          </p:cNvPicPr>
          <p:nvPr/>
        </p:nvPicPr>
        <p:blipFill>
          <a:blip r:embed="rId8" cstate="screen">
            <a:extLst>
              <a:ext uri="{BEBA8EAE-BF5A-486C-A8C5-ECC9F3942E4B}">
                <a14:imgProps xmlns:a14="http://schemas.microsoft.com/office/drawing/2010/main">
                  <a14:imgLayer r:embed="rId9">
                    <a14:imgEffect>
                      <a14:colorTemperature colorTemp="5300"/>
                    </a14:imgEffect>
                    <a14:imgEffect>
                      <a14:saturation sat="400000"/>
                    </a14:imgEffect>
                  </a14:imgLayer>
                </a14:imgProps>
              </a:ext>
              <a:ext uri="{28A0092B-C50C-407E-A947-70E740481C1C}">
                <a14:useLocalDpi xmlns:a14="http://schemas.microsoft.com/office/drawing/2010/main"/>
              </a:ext>
            </a:extLst>
          </a:blip>
          <a:stretch>
            <a:fillRect/>
          </a:stretch>
        </p:blipFill>
        <p:spPr>
          <a:xfrm>
            <a:off x="4778862" y="4219874"/>
            <a:ext cx="442607" cy="257175"/>
          </a:xfrm>
          <a:prstGeom prst="rect">
            <a:avLst/>
          </a:prstGeom>
        </p:spPr>
      </p:pic>
      <p:pic>
        <p:nvPicPr>
          <p:cNvPr id="30" name="Imagen 29" descr="Dibujo en blanco y negro&#10;&#10;Descripción generada automáticamente con confianza media">
            <a:extLst>
              <a:ext uri="{FF2B5EF4-FFF2-40B4-BE49-F238E27FC236}">
                <a16:creationId xmlns:a16="http://schemas.microsoft.com/office/drawing/2014/main" id="{7D43275C-9609-5D41-1041-BB2352873F64}"/>
              </a:ext>
            </a:extLst>
          </p:cNvPr>
          <p:cNvPicPr>
            <a:picLocks noChangeAspect="1"/>
          </p:cNvPicPr>
          <p:nvPr/>
        </p:nvPicPr>
        <p:blipFill>
          <a:blip r:embed="rId10"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778862" y="6286617"/>
            <a:ext cx="442607" cy="257175"/>
          </a:xfrm>
          <a:prstGeom prst="rect">
            <a:avLst/>
          </a:prstGeom>
        </p:spPr>
      </p:pic>
      <p:pic>
        <p:nvPicPr>
          <p:cNvPr id="31" name="Imagen 30" descr="Un dibujo de una persona&#10;&#10;Descripción generada automáticamente con confianza baja">
            <a:extLst>
              <a:ext uri="{FF2B5EF4-FFF2-40B4-BE49-F238E27FC236}">
                <a16:creationId xmlns:a16="http://schemas.microsoft.com/office/drawing/2014/main" id="{9661B3BA-EA35-1476-59C0-7966EB75D0FE}"/>
              </a:ext>
            </a:extLst>
          </p:cNvPr>
          <p:cNvPicPr>
            <a:picLocks noChangeAspect="1"/>
          </p:cNvPicPr>
          <p:nvPr/>
        </p:nvPicPr>
        <p:blipFill>
          <a:blip r:embed="rId11" cstate="screen">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a:ext>
            </a:extLst>
          </a:blip>
          <a:stretch>
            <a:fillRect/>
          </a:stretch>
        </p:blipFill>
        <p:spPr>
          <a:xfrm>
            <a:off x="4778862" y="5899888"/>
            <a:ext cx="442607" cy="257175"/>
          </a:xfrm>
          <a:prstGeom prst="rect">
            <a:avLst/>
          </a:prstGeom>
        </p:spPr>
      </p:pic>
      <p:pic>
        <p:nvPicPr>
          <p:cNvPr id="32" name="Imagen 31" descr="Un dibujo de una persona&#10;&#10;Descripción generada automáticamente con confianza media">
            <a:extLst>
              <a:ext uri="{FF2B5EF4-FFF2-40B4-BE49-F238E27FC236}">
                <a16:creationId xmlns:a16="http://schemas.microsoft.com/office/drawing/2014/main" id="{004E35AA-1202-1F69-2C98-C86116FA28D8}"/>
              </a:ext>
            </a:extLst>
          </p:cNvPr>
          <p:cNvPicPr>
            <a:picLocks noChangeAspect="1"/>
          </p:cNvPicPr>
          <p:nvPr/>
        </p:nvPicPr>
        <p:blipFill>
          <a:blip r:embed="rId13" cstate="screen">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a:ext>
            </a:extLst>
          </a:blip>
          <a:stretch>
            <a:fillRect/>
          </a:stretch>
        </p:blipFill>
        <p:spPr>
          <a:xfrm>
            <a:off x="4778862" y="5509245"/>
            <a:ext cx="442607" cy="257175"/>
          </a:xfrm>
          <a:prstGeom prst="rect">
            <a:avLst/>
          </a:prstGeom>
        </p:spPr>
      </p:pic>
      <p:pic>
        <p:nvPicPr>
          <p:cNvPr id="33" name="Imagen 32" descr="Un dibujo de una persona&#10;&#10;Descripción generada automáticamente con confianza baja">
            <a:extLst>
              <a:ext uri="{FF2B5EF4-FFF2-40B4-BE49-F238E27FC236}">
                <a16:creationId xmlns:a16="http://schemas.microsoft.com/office/drawing/2014/main" id="{C83992BD-E1D1-76A2-F0B8-477B72C1391C}"/>
              </a:ext>
            </a:extLst>
          </p:cNvPr>
          <p:cNvPicPr>
            <a:picLocks noChangeAspect="1"/>
          </p:cNvPicPr>
          <p:nvPr/>
        </p:nvPicPr>
        <p:blipFill>
          <a:blip r:embed="rId15" cstate="screen">
            <a:extLst>
              <a:ext uri="{BEBA8EAE-BF5A-486C-A8C5-ECC9F3942E4B}">
                <a14:imgProps xmlns:a14="http://schemas.microsoft.com/office/drawing/2010/main">
                  <a14:imgLayer r:embed="rId16">
                    <a14:imgEffect>
                      <a14:saturation sat="200000"/>
                    </a14:imgEffect>
                  </a14:imgLayer>
                </a14:imgProps>
              </a:ext>
              <a:ext uri="{28A0092B-C50C-407E-A947-70E740481C1C}">
                <a14:useLocalDpi xmlns:a14="http://schemas.microsoft.com/office/drawing/2010/main"/>
              </a:ext>
            </a:extLst>
          </a:blip>
          <a:stretch>
            <a:fillRect/>
          </a:stretch>
        </p:blipFill>
        <p:spPr>
          <a:xfrm>
            <a:off x="4778862" y="4603343"/>
            <a:ext cx="442607" cy="257175"/>
          </a:xfrm>
          <a:prstGeom prst="rect">
            <a:avLst/>
          </a:prstGeom>
        </p:spPr>
      </p:pic>
      <p:pic>
        <p:nvPicPr>
          <p:cNvPr id="42" name="Imagen 41" descr="Imagen que contiene Gráfico&#10;&#10;Descripción generada automáticamente">
            <a:extLst>
              <a:ext uri="{FF2B5EF4-FFF2-40B4-BE49-F238E27FC236}">
                <a16:creationId xmlns:a16="http://schemas.microsoft.com/office/drawing/2014/main" id="{C4946F6F-37A5-466F-DF3A-140BCB639AE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392351" y="5122196"/>
            <a:ext cx="296224" cy="304800"/>
          </a:xfrm>
          <a:prstGeom prst="rect">
            <a:avLst/>
          </a:prstGeom>
        </p:spPr>
      </p:pic>
      <p:pic>
        <p:nvPicPr>
          <p:cNvPr id="43" name="Imagen 42" descr="Un dibujo de una persona&#10;&#10;Descripción generada automáticamente con confianza media">
            <a:extLst>
              <a:ext uri="{FF2B5EF4-FFF2-40B4-BE49-F238E27FC236}">
                <a16:creationId xmlns:a16="http://schemas.microsoft.com/office/drawing/2014/main" id="{C12DE2CC-8D78-FEEF-5A5D-ABD33D819CC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392351" y="3816734"/>
            <a:ext cx="296224" cy="304800"/>
          </a:xfrm>
          <a:prstGeom prst="rect">
            <a:avLst/>
          </a:prstGeom>
        </p:spPr>
      </p:pic>
      <p:sp>
        <p:nvSpPr>
          <p:cNvPr id="6" name="CuadroTexto 5">
            <a:extLst>
              <a:ext uri="{FF2B5EF4-FFF2-40B4-BE49-F238E27FC236}">
                <a16:creationId xmlns:a16="http://schemas.microsoft.com/office/drawing/2014/main" id="{6D18AEE0-3722-7110-1CD4-42592F1BAB90}"/>
              </a:ext>
            </a:extLst>
          </p:cNvPr>
          <p:cNvSpPr txBox="1"/>
          <p:nvPr/>
        </p:nvSpPr>
        <p:spPr>
          <a:xfrm>
            <a:off x="419095" y="2011843"/>
            <a:ext cx="7400923" cy="1323439"/>
          </a:xfrm>
          <a:prstGeom prst="rect">
            <a:avLst/>
          </a:prstGeom>
          <a:noFill/>
        </p:spPr>
        <p:txBody>
          <a:bodyPr wrap="square">
            <a:spAutoFit/>
          </a:bodyPr>
          <a:lstStyle/>
          <a:p>
            <a:pPr>
              <a:spcBef>
                <a:spcPts val="600"/>
              </a:spcBef>
            </a:pPr>
            <a:r>
              <a:rPr lang="es-ES" sz="2000" b="1" dirty="0"/>
              <a:t>“Le era necesario pasar por Samaria” (</a:t>
            </a:r>
            <a:r>
              <a:rPr lang="es-ES" sz="2000" b="1" dirty="0" err="1"/>
              <a:t>Jn</a:t>
            </a:r>
            <a:r>
              <a:rPr lang="es-ES" sz="2000" b="1" dirty="0"/>
              <a:t>. 4:4). ¿Qué necesidad tenía Jesús de hacerlo, cuando podía haber tomado la ruta al este del Jordán? Necesitaba tener una entrevista personal con una persona especial…</a:t>
            </a:r>
          </a:p>
        </p:txBody>
      </p:sp>
      <p:sp>
        <p:nvSpPr>
          <p:cNvPr id="8" name="CuadroTexto 7">
            <a:extLst>
              <a:ext uri="{FF2B5EF4-FFF2-40B4-BE49-F238E27FC236}">
                <a16:creationId xmlns:a16="http://schemas.microsoft.com/office/drawing/2014/main" id="{BE7501FE-77CE-7158-8E1F-FA390722E606}"/>
              </a:ext>
            </a:extLst>
          </p:cNvPr>
          <p:cNvSpPr txBox="1"/>
          <p:nvPr/>
        </p:nvSpPr>
        <p:spPr>
          <a:xfrm>
            <a:off x="419096" y="694893"/>
            <a:ext cx="7400923" cy="1323439"/>
          </a:xfrm>
          <a:prstGeom prst="rect">
            <a:avLst/>
          </a:prstGeom>
          <a:noFill/>
        </p:spPr>
        <p:txBody>
          <a:bodyPr wrap="square">
            <a:spAutoFit/>
          </a:bodyPr>
          <a:lstStyle/>
          <a:p>
            <a:pPr>
              <a:spcBef>
                <a:spcPts val="600"/>
              </a:spcBef>
            </a:pPr>
            <a:r>
              <a:rPr lang="es-ES" sz="2000" b="1" dirty="0"/>
              <a:t>Mientras vivió entre nosotros, tuvo que enfrentarse a las barreras existentes… y quebrarlas. ¿Cómo lo hizo? ¿Cómo llevó la salvación a aquellos a los que nadie estaba dispuesto a ofrecérsela?</a:t>
            </a:r>
          </a:p>
        </p:txBody>
      </p:sp>
      <p:grpSp>
        <p:nvGrpSpPr>
          <p:cNvPr id="14" name="Grupo 13">
            <a:extLst>
              <a:ext uri="{FF2B5EF4-FFF2-40B4-BE49-F238E27FC236}">
                <a16:creationId xmlns:a16="http://schemas.microsoft.com/office/drawing/2014/main" id="{ABC64885-DA48-3F76-1905-BFE7E52FB5C7}"/>
              </a:ext>
            </a:extLst>
          </p:cNvPr>
          <p:cNvGrpSpPr/>
          <p:nvPr/>
        </p:nvGrpSpPr>
        <p:grpSpPr>
          <a:xfrm>
            <a:off x="295130" y="3381137"/>
            <a:ext cx="3443430" cy="3329721"/>
            <a:chOff x="295130" y="3381137"/>
            <a:chExt cx="3443430" cy="3329721"/>
          </a:xfrm>
        </p:grpSpPr>
        <p:grpSp>
          <p:nvGrpSpPr>
            <p:cNvPr id="28" name="Grupo 27">
              <a:extLst>
                <a:ext uri="{FF2B5EF4-FFF2-40B4-BE49-F238E27FC236}">
                  <a16:creationId xmlns:a16="http://schemas.microsoft.com/office/drawing/2014/main" id="{25D3BB14-6676-20EF-089A-F4A7D71E70F4}"/>
                </a:ext>
              </a:extLst>
            </p:cNvPr>
            <p:cNvGrpSpPr/>
            <p:nvPr/>
          </p:nvGrpSpPr>
          <p:grpSpPr>
            <a:xfrm>
              <a:off x="295130" y="3381137"/>
              <a:ext cx="3443430" cy="3329721"/>
              <a:chOff x="295130" y="3323987"/>
              <a:chExt cx="3443430" cy="3329721"/>
            </a:xfrm>
          </p:grpSpPr>
          <p:pic>
            <p:nvPicPr>
              <p:cNvPr id="5" name="Imagen 4">
                <a:extLst>
                  <a:ext uri="{FF2B5EF4-FFF2-40B4-BE49-F238E27FC236}">
                    <a16:creationId xmlns:a16="http://schemas.microsoft.com/office/drawing/2014/main" id="{53EE381F-9095-7A48-5AD4-F3D43F28D701}"/>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295130" y="3323987"/>
                <a:ext cx="3443430" cy="3329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Forma libre: forma 12">
                <a:extLst>
                  <a:ext uri="{FF2B5EF4-FFF2-40B4-BE49-F238E27FC236}">
                    <a16:creationId xmlns:a16="http://schemas.microsoft.com/office/drawing/2014/main" id="{DA6A63BC-0B3C-6F4D-B6E8-B43458678C49}"/>
                  </a:ext>
                </a:extLst>
              </p:cNvPr>
              <p:cNvSpPr/>
              <p:nvPr/>
            </p:nvSpPr>
            <p:spPr>
              <a:xfrm>
                <a:off x="2875376" y="3838575"/>
                <a:ext cx="696499" cy="2476500"/>
              </a:xfrm>
              <a:custGeom>
                <a:avLst/>
                <a:gdLst>
                  <a:gd name="connsiteX0" fmla="*/ 77374 w 696499"/>
                  <a:gd name="connsiteY0" fmla="*/ 2476500 h 2476500"/>
                  <a:gd name="connsiteX1" fmla="*/ 229774 w 696499"/>
                  <a:gd name="connsiteY1" fmla="*/ 2457450 h 2476500"/>
                  <a:gd name="connsiteX2" fmla="*/ 267874 w 696499"/>
                  <a:gd name="connsiteY2" fmla="*/ 2419350 h 2476500"/>
                  <a:gd name="connsiteX3" fmla="*/ 296449 w 696499"/>
                  <a:gd name="connsiteY3" fmla="*/ 2400300 h 2476500"/>
                  <a:gd name="connsiteX4" fmla="*/ 325024 w 696499"/>
                  <a:gd name="connsiteY4" fmla="*/ 2362200 h 2476500"/>
                  <a:gd name="connsiteX5" fmla="*/ 372649 w 696499"/>
                  <a:gd name="connsiteY5" fmla="*/ 2314575 h 2476500"/>
                  <a:gd name="connsiteX6" fmla="*/ 467899 w 696499"/>
                  <a:gd name="connsiteY6" fmla="*/ 2171700 h 2476500"/>
                  <a:gd name="connsiteX7" fmla="*/ 496474 w 696499"/>
                  <a:gd name="connsiteY7" fmla="*/ 2124075 h 2476500"/>
                  <a:gd name="connsiteX8" fmla="*/ 544099 w 696499"/>
                  <a:gd name="connsiteY8" fmla="*/ 2047875 h 2476500"/>
                  <a:gd name="connsiteX9" fmla="*/ 553624 w 696499"/>
                  <a:gd name="connsiteY9" fmla="*/ 2019300 h 2476500"/>
                  <a:gd name="connsiteX10" fmla="*/ 601249 w 696499"/>
                  <a:gd name="connsiteY10" fmla="*/ 1895475 h 2476500"/>
                  <a:gd name="connsiteX11" fmla="*/ 620299 w 696499"/>
                  <a:gd name="connsiteY11" fmla="*/ 1809750 h 2476500"/>
                  <a:gd name="connsiteX12" fmla="*/ 629824 w 696499"/>
                  <a:gd name="connsiteY12" fmla="*/ 1771650 h 2476500"/>
                  <a:gd name="connsiteX13" fmla="*/ 648874 w 696499"/>
                  <a:gd name="connsiteY13" fmla="*/ 1733550 h 2476500"/>
                  <a:gd name="connsiteX14" fmla="*/ 658399 w 696499"/>
                  <a:gd name="connsiteY14" fmla="*/ 1685925 h 2476500"/>
                  <a:gd name="connsiteX15" fmla="*/ 677449 w 696499"/>
                  <a:gd name="connsiteY15" fmla="*/ 1638300 h 2476500"/>
                  <a:gd name="connsiteX16" fmla="*/ 696499 w 696499"/>
                  <a:gd name="connsiteY16" fmla="*/ 1495425 h 2476500"/>
                  <a:gd name="connsiteX17" fmla="*/ 686974 w 696499"/>
                  <a:gd name="connsiteY17" fmla="*/ 1143000 h 2476500"/>
                  <a:gd name="connsiteX18" fmla="*/ 639349 w 696499"/>
                  <a:gd name="connsiteY18" fmla="*/ 981075 h 2476500"/>
                  <a:gd name="connsiteX19" fmla="*/ 610774 w 696499"/>
                  <a:gd name="connsiteY19" fmla="*/ 895350 h 2476500"/>
                  <a:gd name="connsiteX20" fmla="*/ 582199 w 696499"/>
                  <a:gd name="connsiteY20" fmla="*/ 800100 h 2476500"/>
                  <a:gd name="connsiteX21" fmla="*/ 572674 w 696499"/>
                  <a:gd name="connsiteY21" fmla="*/ 752475 h 2476500"/>
                  <a:gd name="connsiteX22" fmla="*/ 544099 w 696499"/>
                  <a:gd name="connsiteY22" fmla="*/ 676275 h 2476500"/>
                  <a:gd name="connsiteX23" fmla="*/ 515524 w 696499"/>
                  <a:gd name="connsiteY23" fmla="*/ 581025 h 2476500"/>
                  <a:gd name="connsiteX24" fmla="*/ 486949 w 696499"/>
                  <a:gd name="connsiteY24" fmla="*/ 542925 h 2476500"/>
                  <a:gd name="connsiteX25" fmla="*/ 477424 w 696499"/>
                  <a:gd name="connsiteY25" fmla="*/ 504825 h 2476500"/>
                  <a:gd name="connsiteX26" fmla="*/ 429799 w 696499"/>
                  <a:gd name="connsiteY26" fmla="*/ 438150 h 2476500"/>
                  <a:gd name="connsiteX27" fmla="*/ 372649 w 696499"/>
                  <a:gd name="connsiteY27" fmla="*/ 342900 h 2476500"/>
                  <a:gd name="connsiteX28" fmla="*/ 267874 w 696499"/>
                  <a:gd name="connsiteY28" fmla="*/ 219075 h 2476500"/>
                  <a:gd name="connsiteX29" fmla="*/ 191674 w 696499"/>
                  <a:gd name="connsiteY29" fmla="*/ 152400 h 2476500"/>
                  <a:gd name="connsiteX30" fmla="*/ 144049 w 696499"/>
                  <a:gd name="connsiteY30" fmla="*/ 95250 h 2476500"/>
                  <a:gd name="connsiteX31" fmla="*/ 96424 w 696499"/>
                  <a:gd name="connsiteY31" fmla="*/ 66675 h 2476500"/>
                  <a:gd name="connsiteX32" fmla="*/ 67849 w 696499"/>
                  <a:gd name="connsiteY32" fmla="*/ 47625 h 2476500"/>
                  <a:gd name="connsiteX33" fmla="*/ 29749 w 696499"/>
                  <a:gd name="connsiteY33" fmla="*/ 19050 h 2476500"/>
                  <a:gd name="connsiteX34" fmla="*/ 1174 w 696499"/>
                  <a:gd name="connsiteY34" fmla="*/ 9525 h 2476500"/>
                  <a:gd name="connsiteX35" fmla="*/ 1174 w 696499"/>
                  <a:gd name="connsiteY35"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96499" h="2476500">
                    <a:moveTo>
                      <a:pt x="77374" y="2476500"/>
                    </a:moveTo>
                    <a:cubicBezTo>
                      <a:pt x="128174" y="2470150"/>
                      <a:pt x="180738" y="2472161"/>
                      <a:pt x="229774" y="2457450"/>
                    </a:cubicBezTo>
                    <a:cubicBezTo>
                      <a:pt x="246977" y="2452289"/>
                      <a:pt x="254237" y="2431039"/>
                      <a:pt x="267874" y="2419350"/>
                    </a:cubicBezTo>
                    <a:cubicBezTo>
                      <a:pt x="276566" y="2411900"/>
                      <a:pt x="288354" y="2408395"/>
                      <a:pt x="296449" y="2400300"/>
                    </a:cubicBezTo>
                    <a:cubicBezTo>
                      <a:pt x="307674" y="2389075"/>
                      <a:pt x="314477" y="2374065"/>
                      <a:pt x="325024" y="2362200"/>
                    </a:cubicBezTo>
                    <a:cubicBezTo>
                      <a:pt x="339939" y="2345420"/>
                      <a:pt x="356774" y="2330450"/>
                      <a:pt x="372649" y="2314575"/>
                    </a:cubicBezTo>
                    <a:cubicBezTo>
                      <a:pt x="425067" y="2183530"/>
                      <a:pt x="337578" y="2388902"/>
                      <a:pt x="467899" y="2171700"/>
                    </a:cubicBezTo>
                    <a:cubicBezTo>
                      <a:pt x="477424" y="2155825"/>
                      <a:pt x="486662" y="2139774"/>
                      <a:pt x="496474" y="2124075"/>
                    </a:cubicBezTo>
                    <a:cubicBezTo>
                      <a:pt x="515364" y="2093851"/>
                      <a:pt x="526501" y="2083071"/>
                      <a:pt x="544099" y="2047875"/>
                    </a:cubicBezTo>
                    <a:cubicBezTo>
                      <a:pt x="548589" y="2038895"/>
                      <a:pt x="549546" y="2028475"/>
                      <a:pt x="553624" y="2019300"/>
                    </a:cubicBezTo>
                    <a:cubicBezTo>
                      <a:pt x="596703" y="1922371"/>
                      <a:pt x="571825" y="2003363"/>
                      <a:pt x="601249" y="1895475"/>
                    </a:cubicBezTo>
                    <a:cubicBezTo>
                      <a:pt x="615187" y="1844370"/>
                      <a:pt x="607605" y="1866871"/>
                      <a:pt x="620299" y="1809750"/>
                    </a:cubicBezTo>
                    <a:cubicBezTo>
                      <a:pt x="623139" y="1796971"/>
                      <a:pt x="625227" y="1783907"/>
                      <a:pt x="629824" y="1771650"/>
                    </a:cubicBezTo>
                    <a:cubicBezTo>
                      <a:pt x="634810" y="1758355"/>
                      <a:pt x="642524" y="1746250"/>
                      <a:pt x="648874" y="1733550"/>
                    </a:cubicBezTo>
                    <a:cubicBezTo>
                      <a:pt x="652049" y="1717675"/>
                      <a:pt x="653747" y="1701432"/>
                      <a:pt x="658399" y="1685925"/>
                    </a:cubicBezTo>
                    <a:cubicBezTo>
                      <a:pt x="663312" y="1669548"/>
                      <a:pt x="674096" y="1655066"/>
                      <a:pt x="677449" y="1638300"/>
                    </a:cubicBezTo>
                    <a:cubicBezTo>
                      <a:pt x="686872" y="1591187"/>
                      <a:pt x="690149" y="1543050"/>
                      <a:pt x="696499" y="1495425"/>
                    </a:cubicBezTo>
                    <a:cubicBezTo>
                      <a:pt x="693324" y="1377950"/>
                      <a:pt x="694791" y="1260258"/>
                      <a:pt x="686974" y="1143000"/>
                    </a:cubicBezTo>
                    <a:cubicBezTo>
                      <a:pt x="683203" y="1086429"/>
                      <a:pt x="650222" y="1035439"/>
                      <a:pt x="639349" y="981075"/>
                    </a:cubicBezTo>
                    <a:cubicBezTo>
                      <a:pt x="616139" y="865026"/>
                      <a:pt x="646624" y="995730"/>
                      <a:pt x="610774" y="895350"/>
                    </a:cubicBezTo>
                    <a:cubicBezTo>
                      <a:pt x="599625" y="864133"/>
                      <a:pt x="590740" y="832129"/>
                      <a:pt x="582199" y="800100"/>
                    </a:cubicBezTo>
                    <a:cubicBezTo>
                      <a:pt x="578028" y="784457"/>
                      <a:pt x="577326" y="767982"/>
                      <a:pt x="572674" y="752475"/>
                    </a:cubicBezTo>
                    <a:cubicBezTo>
                      <a:pt x="559564" y="708774"/>
                      <a:pt x="553353" y="713292"/>
                      <a:pt x="544099" y="676275"/>
                    </a:cubicBezTo>
                    <a:cubicBezTo>
                      <a:pt x="532918" y="631550"/>
                      <a:pt x="538794" y="622912"/>
                      <a:pt x="515524" y="581025"/>
                    </a:cubicBezTo>
                    <a:cubicBezTo>
                      <a:pt x="507814" y="567148"/>
                      <a:pt x="496474" y="555625"/>
                      <a:pt x="486949" y="542925"/>
                    </a:cubicBezTo>
                    <a:cubicBezTo>
                      <a:pt x="483774" y="530225"/>
                      <a:pt x="482581" y="516857"/>
                      <a:pt x="477424" y="504825"/>
                    </a:cubicBezTo>
                    <a:cubicBezTo>
                      <a:pt x="471928" y="492002"/>
                      <a:pt x="434234" y="445247"/>
                      <a:pt x="429799" y="438150"/>
                    </a:cubicBezTo>
                    <a:cubicBezTo>
                      <a:pt x="367394" y="338302"/>
                      <a:pt x="472023" y="478411"/>
                      <a:pt x="372649" y="342900"/>
                    </a:cubicBezTo>
                    <a:cubicBezTo>
                      <a:pt x="239298" y="161057"/>
                      <a:pt x="359182" y="323427"/>
                      <a:pt x="267874" y="219075"/>
                    </a:cubicBezTo>
                    <a:cubicBezTo>
                      <a:pt x="214267" y="157810"/>
                      <a:pt x="269150" y="198885"/>
                      <a:pt x="191674" y="152400"/>
                    </a:cubicBezTo>
                    <a:cubicBezTo>
                      <a:pt x="175540" y="128199"/>
                      <a:pt x="168495" y="113585"/>
                      <a:pt x="144049" y="95250"/>
                    </a:cubicBezTo>
                    <a:cubicBezTo>
                      <a:pt x="129238" y="84142"/>
                      <a:pt x="112123" y="76487"/>
                      <a:pt x="96424" y="66675"/>
                    </a:cubicBezTo>
                    <a:cubicBezTo>
                      <a:pt x="86716" y="60608"/>
                      <a:pt x="77164" y="54279"/>
                      <a:pt x="67849" y="47625"/>
                    </a:cubicBezTo>
                    <a:cubicBezTo>
                      <a:pt x="54931" y="38398"/>
                      <a:pt x="43532" y="26926"/>
                      <a:pt x="29749" y="19050"/>
                    </a:cubicBezTo>
                    <a:cubicBezTo>
                      <a:pt x="21032" y="14069"/>
                      <a:pt x="9528" y="15094"/>
                      <a:pt x="1174" y="9525"/>
                    </a:cubicBezTo>
                    <a:cubicBezTo>
                      <a:pt x="-1468" y="7764"/>
                      <a:pt x="1174" y="3175"/>
                      <a:pt x="1174" y="0"/>
                    </a:cubicBezTo>
                  </a:path>
                </a:pathLst>
              </a:custGeom>
              <a:ln w="57150">
                <a:headEnd type="none" w="med" len="med"/>
                <a:tailEnd type="arrow" w="med" len="med"/>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p>
            </p:txBody>
          </p:sp>
          <p:cxnSp>
            <p:nvCxnSpPr>
              <p:cNvPr id="15" name="Conector recto de flecha 14">
                <a:extLst>
                  <a:ext uri="{FF2B5EF4-FFF2-40B4-BE49-F238E27FC236}">
                    <a16:creationId xmlns:a16="http://schemas.microsoft.com/office/drawing/2014/main" id="{932928DB-B9A3-99A4-B72F-E51682A0601F}"/>
                  </a:ext>
                </a:extLst>
              </p:cNvPr>
              <p:cNvCxnSpPr/>
              <p:nvPr/>
            </p:nvCxnSpPr>
            <p:spPr>
              <a:xfrm flipV="1">
                <a:off x="2743200" y="3771899"/>
                <a:ext cx="0" cy="2524126"/>
              </a:xfrm>
              <a:prstGeom prst="straightConnector1">
                <a:avLst/>
              </a:prstGeom>
              <a:ln w="57150">
                <a:tailEnd type="triangle"/>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grpSp>
        <p:sp>
          <p:nvSpPr>
            <p:cNvPr id="9" name="CuadroTexto 8">
              <a:extLst>
                <a:ext uri="{FF2B5EF4-FFF2-40B4-BE49-F238E27FC236}">
                  <a16:creationId xmlns:a16="http://schemas.microsoft.com/office/drawing/2014/main" id="{B6094D6E-8AA1-F8AF-EB7C-6C76145669F0}"/>
                </a:ext>
              </a:extLst>
            </p:cNvPr>
            <p:cNvSpPr txBox="1"/>
            <p:nvPr/>
          </p:nvSpPr>
          <p:spPr>
            <a:xfrm>
              <a:off x="2138317" y="3471366"/>
              <a:ext cx="1171575" cy="369332"/>
            </a:xfrm>
            <a:prstGeom prst="rect">
              <a:avLst/>
            </a:prstGeom>
            <a:noFill/>
          </p:spPr>
          <p:txBody>
            <a:bodyPr wrap="square" rtlCol="0">
              <a:spAutoFit/>
            </a:bodyPr>
            <a:lstStyle/>
            <a:p>
              <a:pPr algn="ctr"/>
              <a:r>
                <a:rPr lang="es-ES" b="1" dirty="0"/>
                <a:t>GALILEA</a:t>
              </a:r>
            </a:p>
          </p:txBody>
        </p:sp>
        <p:sp>
          <p:nvSpPr>
            <p:cNvPr id="10" name="CuadroTexto 9">
              <a:extLst>
                <a:ext uri="{FF2B5EF4-FFF2-40B4-BE49-F238E27FC236}">
                  <a16:creationId xmlns:a16="http://schemas.microsoft.com/office/drawing/2014/main" id="{5003CD0E-BCE1-7458-0600-8F2C7ACDE1F0}"/>
                </a:ext>
              </a:extLst>
            </p:cNvPr>
            <p:cNvSpPr txBox="1"/>
            <p:nvPr/>
          </p:nvSpPr>
          <p:spPr>
            <a:xfrm>
              <a:off x="1251665" y="4886840"/>
              <a:ext cx="1171575" cy="369332"/>
            </a:xfrm>
            <a:prstGeom prst="rect">
              <a:avLst/>
            </a:prstGeom>
            <a:noFill/>
          </p:spPr>
          <p:txBody>
            <a:bodyPr wrap="square" rtlCol="0">
              <a:spAutoFit/>
            </a:bodyPr>
            <a:lstStyle/>
            <a:p>
              <a:pPr algn="ctr"/>
              <a:r>
                <a:rPr lang="es-ES" b="1" dirty="0">
                  <a:solidFill>
                    <a:srgbClr val="FF0000"/>
                  </a:solidFill>
                </a:rPr>
                <a:t>SAMARIA</a:t>
              </a:r>
            </a:p>
          </p:txBody>
        </p:sp>
        <p:sp>
          <p:nvSpPr>
            <p:cNvPr id="11" name="CuadroTexto 10">
              <a:extLst>
                <a:ext uri="{FF2B5EF4-FFF2-40B4-BE49-F238E27FC236}">
                  <a16:creationId xmlns:a16="http://schemas.microsoft.com/office/drawing/2014/main" id="{E0FD9E00-7550-10DE-566C-C59B13FDFD16}"/>
                </a:ext>
              </a:extLst>
            </p:cNvPr>
            <p:cNvSpPr txBox="1"/>
            <p:nvPr/>
          </p:nvSpPr>
          <p:spPr>
            <a:xfrm>
              <a:off x="1439450" y="6201856"/>
              <a:ext cx="1171575" cy="369332"/>
            </a:xfrm>
            <a:prstGeom prst="rect">
              <a:avLst/>
            </a:prstGeom>
            <a:noFill/>
          </p:spPr>
          <p:txBody>
            <a:bodyPr wrap="square" rtlCol="0">
              <a:spAutoFit/>
            </a:bodyPr>
            <a:lstStyle/>
            <a:p>
              <a:pPr algn="ctr"/>
              <a:r>
                <a:rPr lang="es-ES" b="1" dirty="0"/>
                <a:t>JUDEA</a:t>
              </a:r>
            </a:p>
          </p:txBody>
        </p:sp>
        <p:sp>
          <p:nvSpPr>
            <p:cNvPr id="12" name="CuadroTexto 11">
              <a:extLst>
                <a:ext uri="{FF2B5EF4-FFF2-40B4-BE49-F238E27FC236}">
                  <a16:creationId xmlns:a16="http://schemas.microsoft.com/office/drawing/2014/main" id="{1C9D9665-557D-1CD4-22BA-1FC5D4BA2BCC}"/>
                </a:ext>
              </a:extLst>
            </p:cNvPr>
            <p:cNvSpPr txBox="1"/>
            <p:nvPr/>
          </p:nvSpPr>
          <p:spPr>
            <a:xfrm rot="5400000">
              <a:off x="2772509" y="5133052"/>
              <a:ext cx="1171575" cy="369332"/>
            </a:xfrm>
            <a:prstGeom prst="rect">
              <a:avLst/>
            </a:prstGeom>
            <a:noFill/>
          </p:spPr>
          <p:txBody>
            <a:bodyPr wrap="square" rtlCol="0">
              <a:spAutoFit/>
            </a:bodyPr>
            <a:lstStyle/>
            <a:p>
              <a:pPr algn="ctr"/>
              <a:r>
                <a:rPr lang="es-ES" b="1" dirty="0"/>
                <a:t>PEREA</a:t>
              </a:r>
            </a:p>
          </p:txBody>
        </p:sp>
      </p:grpSp>
    </p:spTree>
    <p:extLst>
      <p:ext uri="{BB962C8B-B14F-4D97-AF65-F5344CB8AC3E}">
        <p14:creationId xmlns:p14="http://schemas.microsoft.com/office/powerpoint/2010/main" val="382252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90"/>
                                          </p:val>
                                        </p:tav>
                                        <p:tav tm="100000">
                                          <p:val>
                                            <p:fltVal val="0"/>
                                          </p:val>
                                        </p:tav>
                                      </p:tavLst>
                                    </p:anim>
                                    <p:animEffect transition="in" filter="fade">
                                      <p:cBhvr>
                                        <p:cTn id="15" dur="1000"/>
                                        <p:tgtEl>
                                          <p:spTgt spid="17"/>
                                        </p:tgtEl>
                                      </p:cBhvr>
                                    </p:animEffect>
                                  </p:childTnLst>
                                </p:cTn>
                              </p:par>
                              <p:par>
                                <p:cTn id="16" presetID="31" presetClass="entr" presetSubtype="0" fill="hold" nodeType="withEffect">
                                  <p:stCondLst>
                                    <p:cond delay="25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 calcmode="lin" valueType="num">
                                      <p:cBhvr>
                                        <p:cTn id="20" dur="1000" fill="hold"/>
                                        <p:tgtEl>
                                          <p:spTgt spid="19"/>
                                        </p:tgtEl>
                                        <p:attrNameLst>
                                          <p:attrName>style.rotation</p:attrName>
                                        </p:attrNameLst>
                                      </p:cBhvr>
                                      <p:tavLst>
                                        <p:tav tm="0">
                                          <p:val>
                                            <p:fltVal val="90"/>
                                          </p:val>
                                        </p:tav>
                                        <p:tav tm="100000">
                                          <p:val>
                                            <p:fltVal val="0"/>
                                          </p:val>
                                        </p:tav>
                                      </p:tavLst>
                                    </p:anim>
                                    <p:animEffect transition="in" filter="fade">
                                      <p:cBhvr>
                                        <p:cTn id="21" dur="1000"/>
                                        <p:tgtEl>
                                          <p:spTgt spid="19"/>
                                        </p:tgtEl>
                                      </p:cBhvr>
                                    </p:animEffect>
                                  </p:childTnLst>
                                </p:cTn>
                              </p:par>
                              <p:par>
                                <p:cTn id="22" presetID="31" presetClass="entr" presetSubtype="0" fill="hold" nodeType="withEffect">
                                  <p:stCondLst>
                                    <p:cond delay="50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par>
                                <p:cTn id="28" presetID="31" presetClass="entr" presetSubtype="0" fill="hold" nodeType="withEffect">
                                  <p:stCondLst>
                                    <p:cond delay="75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par>
                                <p:cTn id="34" presetID="31" presetClass="entr" presetSubtype="0" fill="hold" nodeType="withEffect">
                                  <p:stCondLst>
                                    <p:cond delay="10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1000" fill="hold"/>
                                        <p:tgtEl>
                                          <p:spTgt spid="25"/>
                                        </p:tgtEl>
                                        <p:attrNameLst>
                                          <p:attrName>ppt_w</p:attrName>
                                        </p:attrNameLst>
                                      </p:cBhvr>
                                      <p:tavLst>
                                        <p:tav tm="0">
                                          <p:val>
                                            <p:fltVal val="0"/>
                                          </p:val>
                                        </p:tav>
                                        <p:tav tm="100000">
                                          <p:val>
                                            <p:strVal val="#ppt_w"/>
                                          </p:val>
                                        </p:tav>
                                      </p:tavLst>
                                    </p:anim>
                                    <p:anim calcmode="lin" valueType="num">
                                      <p:cBhvr>
                                        <p:cTn id="37" dur="1000" fill="hold"/>
                                        <p:tgtEl>
                                          <p:spTgt spid="25"/>
                                        </p:tgtEl>
                                        <p:attrNameLst>
                                          <p:attrName>ppt_h</p:attrName>
                                        </p:attrNameLst>
                                      </p:cBhvr>
                                      <p:tavLst>
                                        <p:tav tm="0">
                                          <p:val>
                                            <p:fltVal val="0"/>
                                          </p:val>
                                        </p:tav>
                                        <p:tav tm="100000">
                                          <p:val>
                                            <p:strVal val="#ppt_h"/>
                                          </p:val>
                                        </p:tav>
                                      </p:tavLst>
                                    </p:anim>
                                    <p:anim calcmode="lin" valueType="num">
                                      <p:cBhvr>
                                        <p:cTn id="38" dur="1000" fill="hold"/>
                                        <p:tgtEl>
                                          <p:spTgt spid="25"/>
                                        </p:tgtEl>
                                        <p:attrNameLst>
                                          <p:attrName>style.rotation</p:attrName>
                                        </p:attrNameLst>
                                      </p:cBhvr>
                                      <p:tavLst>
                                        <p:tav tm="0">
                                          <p:val>
                                            <p:fltVal val="90"/>
                                          </p:val>
                                        </p:tav>
                                        <p:tav tm="100000">
                                          <p:val>
                                            <p:fltVal val="0"/>
                                          </p:val>
                                        </p:tav>
                                      </p:tavLst>
                                    </p:anim>
                                    <p:animEffect transition="in" filter="fade">
                                      <p:cBhvr>
                                        <p:cTn id="39" dur="1000"/>
                                        <p:tgtEl>
                                          <p:spTgt spid="25"/>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1" dur="1000" fill="hold"/>
                                        <p:tgtEl>
                                          <p:spTgt spid="14"/>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4"/>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12"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fill="hold"/>
                                        <p:tgtEl>
                                          <p:spTgt spid="43"/>
                                        </p:tgtEl>
                                        <p:attrNameLst>
                                          <p:attrName>ppt_x</p:attrName>
                                        </p:attrNameLst>
                                      </p:cBhvr>
                                      <p:tavLst>
                                        <p:tav tm="0">
                                          <p:val>
                                            <p:strVal val="0-#ppt_w/2"/>
                                          </p:val>
                                        </p:tav>
                                        <p:tav tm="100000">
                                          <p:val>
                                            <p:strVal val="#ppt_x"/>
                                          </p:val>
                                        </p:tav>
                                      </p:tavLst>
                                    </p:anim>
                                    <p:anim calcmode="lin" valueType="num">
                                      <p:cBhvr additive="base">
                                        <p:cTn id="65" dur="500" fill="hold"/>
                                        <p:tgtEl>
                                          <p:spTgt spid="43"/>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0" end="0"/>
                                            </p:txEl>
                                          </p:spTgt>
                                        </p:tgtEl>
                                        <p:attrNameLst>
                                          <p:attrName>style.visibility</p:attrName>
                                        </p:attrNameLst>
                                      </p:cBhvr>
                                      <p:to>
                                        <p:strVal val="visible"/>
                                      </p:to>
                                    </p:set>
                                    <p:animEffect transition="in" filter="wipe(left)">
                                      <p:cBhvr>
                                        <p:cTn id="69" dur="500"/>
                                        <p:tgtEl>
                                          <p:spTgt spid="2">
                                            <p:txEl>
                                              <p:pRg st="0" end="0"/>
                                            </p:txEl>
                                          </p:spTgt>
                                        </p:tgtEl>
                                      </p:cBhvr>
                                    </p:animEffect>
                                  </p:childTnLst>
                                </p:cTn>
                              </p:par>
                            </p:childTnLst>
                          </p:cTn>
                        </p:par>
                        <p:par>
                          <p:cTn id="70" fill="hold">
                            <p:stCondLst>
                              <p:cond delay="1000"/>
                            </p:stCondLst>
                            <p:childTnLst>
                              <p:par>
                                <p:cTn id="71" presetID="50" presetClass="entr" presetSubtype="0" decel="100000"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strVal val="#ppt_w+.3"/>
                                          </p:val>
                                        </p:tav>
                                        <p:tav tm="100000">
                                          <p:val>
                                            <p:strVal val="#ppt_w"/>
                                          </p:val>
                                        </p:tav>
                                      </p:tavLst>
                                    </p:anim>
                                    <p:anim calcmode="lin" valueType="num">
                                      <p:cBhvr>
                                        <p:cTn id="74" dur="500" fill="hold"/>
                                        <p:tgtEl>
                                          <p:spTgt spid="29"/>
                                        </p:tgtEl>
                                        <p:attrNameLst>
                                          <p:attrName>ppt_h</p:attrName>
                                        </p:attrNameLst>
                                      </p:cBhvr>
                                      <p:tavLst>
                                        <p:tav tm="0">
                                          <p:val>
                                            <p:strVal val="#ppt_h"/>
                                          </p:val>
                                        </p:tav>
                                        <p:tav tm="100000">
                                          <p:val>
                                            <p:strVal val="#ppt_h"/>
                                          </p:val>
                                        </p:tav>
                                      </p:tavLst>
                                    </p:anim>
                                    <p:animEffect transition="in" filter="fade">
                                      <p:cBhvr>
                                        <p:cTn id="75" dur="500"/>
                                        <p:tgtEl>
                                          <p:spTgt spid="29"/>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2">
                                            <p:txEl>
                                              <p:pRg st="1" end="1"/>
                                            </p:txEl>
                                          </p:spTgt>
                                        </p:tgtEl>
                                        <p:attrNameLst>
                                          <p:attrName>style.visibility</p:attrName>
                                        </p:attrNameLst>
                                      </p:cBhvr>
                                      <p:to>
                                        <p:strVal val="visible"/>
                                      </p:to>
                                    </p:set>
                                    <p:animEffect transition="in" filter="wipe(left)">
                                      <p:cBhvr>
                                        <p:cTn id="79" dur="500"/>
                                        <p:tgtEl>
                                          <p:spTgt spid="2">
                                            <p:txEl>
                                              <p:pRg st="1" end="1"/>
                                            </p:txEl>
                                          </p:spTgt>
                                        </p:tgtEl>
                                      </p:cBhvr>
                                    </p:animEffect>
                                  </p:childTnLst>
                                </p:cTn>
                              </p:par>
                            </p:childTnLst>
                          </p:cTn>
                        </p:par>
                        <p:par>
                          <p:cTn id="80" fill="hold">
                            <p:stCondLst>
                              <p:cond delay="2000"/>
                            </p:stCondLst>
                            <p:childTnLst>
                              <p:par>
                                <p:cTn id="81" presetID="50" presetClass="entr" presetSubtype="0" decel="100000"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strVal val="#ppt_w+.3"/>
                                          </p:val>
                                        </p:tav>
                                        <p:tav tm="100000">
                                          <p:val>
                                            <p:strVal val="#ppt_w"/>
                                          </p:val>
                                        </p:tav>
                                      </p:tavLst>
                                    </p:anim>
                                    <p:anim calcmode="lin" valueType="num">
                                      <p:cBhvr>
                                        <p:cTn id="84" dur="500" fill="hold"/>
                                        <p:tgtEl>
                                          <p:spTgt spid="33"/>
                                        </p:tgtEl>
                                        <p:attrNameLst>
                                          <p:attrName>ppt_h</p:attrName>
                                        </p:attrNameLst>
                                      </p:cBhvr>
                                      <p:tavLst>
                                        <p:tav tm="0">
                                          <p:val>
                                            <p:strVal val="#ppt_h"/>
                                          </p:val>
                                        </p:tav>
                                        <p:tav tm="100000">
                                          <p:val>
                                            <p:strVal val="#ppt_h"/>
                                          </p:val>
                                        </p:tav>
                                      </p:tavLst>
                                    </p:anim>
                                    <p:animEffect transition="in" filter="fade">
                                      <p:cBhvr>
                                        <p:cTn id="85" dur="500"/>
                                        <p:tgtEl>
                                          <p:spTgt spid="33"/>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2">
                                            <p:txEl>
                                              <p:pRg st="2" end="2"/>
                                            </p:txEl>
                                          </p:spTgt>
                                        </p:tgtEl>
                                        <p:attrNameLst>
                                          <p:attrName>style.visibility</p:attrName>
                                        </p:attrNameLst>
                                      </p:cBhvr>
                                      <p:to>
                                        <p:strVal val="visible"/>
                                      </p:to>
                                    </p:set>
                                    <p:animEffect transition="in" filter="wipe(left)">
                                      <p:cBhvr>
                                        <p:cTn id="89" dur="500"/>
                                        <p:tgtEl>
                                          <p:spTgt spid="2">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12" fill="hold" nodeType="click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additive="base">
                                        <p:cTn id="94" dur="500" fill="hold"/>
                                        <p:tgtEl>
                                          <p:spTgt spid="42"/>
                                        </p:tgtEl>
                                        <p:attrNameLst>
                                          <p:attrName>ppt_x</p:attrName>
                                        </p:attrNameLst>
                                      </p:cBhvr>
                                      <p:tavLst>
                                        <p:tav tm="0">
                                          <p:val>
                                            <p:strVal val="0-#ppt_w/2"/>
                                          </p:val>
                                        </p:tav>
                                        <p:tav tm="100000">
                                          <p:val>
                                            <p:strVal val="#ppt_x"/>
                                          </p:val>
                                        </p:tav>
                                      </p:tavLst>
                                    </p:anim>
                                    <p:anim calcmode="lin" valueType="num">
                                      <p:cBhvr additive="base">
                                        <p:cTn id="95" dur="500" fill="hold"/>
                                        <p:tgtEl>
                                          <p:spTgt spid="42"/>
                                        </p:tgtEl>
                                        <p:attrNameLst>
                                          <p:attrName>ppt_y</p:attrName>
                                        </p:attrNameLst>
                                      </p:cBhvr>
                                      <p:tavLst>
                                        <p:tav tm="0">
                                          <p:val>
                                            <p:strVal val="1+#ppt_h/2"/>
                                          </p:val>
                                        </p:tav>
                                        <p:tav tm="100000">
                                          <p:val>
                                            <p:strVal val="#ppt_y"/>
                                          </p:val>
                                        </p:tav>
                                      </p:tavLst>
                                    </p:anim>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txEl>
                                              <p:pRg st="3" end="3"/>
                                            </p:txEl>
                                          </p:spTgt>
                                        </p:tgtEl>
                                        <p:attrNameLst>
                                          <p:attrName>style.visibility</p:attrName>
                                        </p:attrNameLst>
                                      </p:cBhvr>
                                      <p:to>
                                        <p:strVal val="visible"/>
                                      </p:to>
                                    </p:set>
                                    <p:animEffect transition="in" filter="wipe(left)">
                                      <p:cBhvr>
                                        <p:cTn id="99" dur="500"/>
                                        <p:tgtEl>
                                          <p:spTgt spid="2">
                                            <p:txEl>
                                              <p:pRg st="3" end="3"/>
                                            </p:txEl>
                                          </p:spTgt>
                                        </p:tgtEl>
                                      </p:cBhvr>
                                    </p:animEffect>
                                  </p:childTnLst>
                                </p:cTn>
                              </p:par>
                            </p:childTnLst>
                          </p:cTn>
                        </p:par>
                        <p:par>
                          <p:cTn id="100" fill="hold">
                            <p:stCondLst>
                              <p:cond delay="1000"/>
                            </p:stCondLst>
                            <p:childTnLst>
                              <p:par>
                                <p:cTn id="101" presetID="50" presetClass="entr" presetSubtype="0" decel="100000" fill="hold"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strVal val="#ppt_w+.3"/>
                                          </p:val>
                                        </p:tav>
                                        <p:tav tm="100000">
                                          <p:val>
                                            <p:strVal val="#ppt_w"/>
                                          </p:val>
                                        </p:tav>
                                      </p:tavLst>
                                    </p:anim>
                                    <p:anim calcmode="lin" valueType="num">
                                      <p:cBhvr>
                                        <p:cTn id="104" dur="500" fill="hold"/>
                                        <p:tgtEl>
                                          <p:spTgt spid="32"/>
                                        </p:tgtEl>
                                        <p:attrNameLst>
                                          <p:attrName>ppt_h</p:attrName>
                                        </p:attrNameLst>
                                      </p:cBhvr>
                                      <p:tavLst>
                                        <p:tav tm="0">
                                          <p:val>
                                            <p:strVal val="#ppt_h"/>
                                          </p:val>
                                        </p:tav>
                                        <p:tav tm="100000">
                                          <p:val>
                                            <p:strVal val="#ppt_h"/>
                                          </p:val>
                                        </p:tav>
                                      </p:tavLst>
                                    </p:anim>
                                    <p:animEffect transition="in" filter="fade">
                                      <p:cBhvr>
                                        <p:cTn id="105" dur="500"/>
                                        <p:tgtEl>
                                          <p:spTgt spid="32"/>
                                        </p:tgtEl>
                                      </p:cBhvr>
                                    </p:animEffect>
                                  </p:childTnLst>
                                </p:cTn>
                              </p:par>
                            </p:childTnLst>
                          </p:cTn>
                        </p:par>
                        <p:par>
                          <p:cTn id="106" fill="hold">
                            <p:stCondLst>
                              <p:cond delay="1500"/>
                            </p:stCondLst>
                            <p:childTnLst>
                              <p:par>
                                <p:cTn id="107" presetID="22" presetClass="entr" presetSubtype="8" fill="hold" grpId="0" nodeType="afterEffect">
                                  <p:stCondLst>
                                    <p:cond delay="0"/>
                                  </p:stCondLst>
                                  <p:childTnLst>
                                    <p:set>
                                      <p:cBhvr>
                                        <p:cTn id="108" dur="1" fill="hold">
                                          <p:stCondLst>
                                            <p:cond delay="0"/>
                                          </p:stCondLst>
                                        </p:cTn>
                                        <p:tgtEl>
                                          <p:spTgt spid="2">
                                            <p:txEl>
                                              <p:pRg st="4" end="4"/>
                                            </p:txEl>
                                          </p:spTgt>
                                        </p:tgtEl>
                                        <p:attrNameLst>
                                          <p:attrName>style.visibility</p:attrName>
                                        </p:attrNameLst>
                                      </p:cBhvr>
                                      <p:to>
                                        <p:strVal val="visible"/>
                                      </p:to>
                                    </p:set>
                                    <p:animEffect transition="in" filter="wipe(left)">
                                      <p:cBhvr>
                                        <p:cTn id="109" dur="500"/>
                                        <p:tgtEl>
                                          <p:spTgt spid="2">
                                            <p:txEl>
                                              <p:pRg st="4" end="4"/>
                                            </p:txEl>
                                          </p:spTgt>
                                        </p:tgtEl>
                                      </p:cBhvr>
                                    </p:animEffect>
                                  </p:childTnLst>
                                </p:cTn>
                              </p:par>
                            </p:childTnLst>
                          </p:cTn>
                        </p:par>
                        <p:par>
                          <p:cTn id="110" fill="hold">
                            <p:stCondLst>
                              <p:cond delay="2000"/>
                            </p:stCondLst>
                            <p:childTnLst>
                              <p:par>
                                <p:cTn id="111" presetID="50" presetClass="entr" presetSubtype="0" decel="100000"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strVal val="#ppt_w+.3"/>
                                          </p:val>
                                        </p:tav>
                                        <p:tav tm="100000">
                                          <p:val>
                                            <p:strVal val="#ppt_w"/>
                                          </p:val>
                                        </p:tav>
                                      </p:tavLst>
                                    </p:anim>
                                    <p:anim calcmode="lin" valueType="num">
                                      <p:cBhvr>
                                        <p:cTn id="114" dur="500" fill="hold"/>
                                        <p:tgtEl>
                                          <p:spTgt spid="31"/>
                                        </p:tgtEl>
                                        <p:attrNameLst>
                                          <p:attrName>ppt_h</p:attrName>
                                        </p:attrNameLst>
                                      </p:cBhvr>
                                      <p:tavLst>
                                        <p:tav tm="0">
                                          <p:val>
                                            <p:strVal val="#ppt_h"/>
                                          </p:val>
                                        </p:tav>
                                        <p:tav tm="100000">
                                          <p:val>
                                            <p:strVal val="#ppt_h"/>
                                          </p:val>
                                        </p:tav>
                                      </p:tavLst>
                                    </p:anim>
                                    <p:animEffect transition="in" filter="fade">
                                      <p:cBhvr>
                                        <p:cTn id="115" dur="500"/>
                                        <p:tgtEl>
                                          <p:spTgt spid="31"/>
                                        </p:tgtEl>
                                      </p:cBhvr>
                                    </p:animEffect>
                                  </p:childTnLst>
                                </p:cTn>
                              </p:par>
                            </p:childTnLst>
                          </p:cTn>
                        </p:par>
                        <p:par>
                          <p:cTn id="116" fill="hold">
                            <p:stCondLst>
                              <p:cond delay="2500"/>
                            </p:stCondLst>
                            <p:childTnLst>
                              <p:par>
                                <p:cTn id="117" presetID="22" presetClass="entr" presetSubtype="8" fill="hold" grpId="0" nodeType="afterEffect">
                                  <p:stCondLst>
                                    <p:cond delay="0"/>
                                  </p:stCondLst>
                                  <p:childTnLst>
                                    <p:set>
                                      <p:cBhvr>
                                        <p:cTn id="118" dur="1" fill="hold">
                                          <p:stCondLst>
                                            <p:cond delay="0"/>
                                          </p:stCondLst>
                                        </p:cTn>
                                        <p:tgtEl>
                                          <p:spTgt spid="2">
                                            <p:txEl>
                                              <p:pRg st="5" end="5"/>
                                            </p:txEl>
                                          </p:spTgt>
                                        </p:tgtEl>
                                        <p:attrNameLst>
                                          <p:attrName>style.visibility</p:attrName>
                                        </p:attrNameLst>
                                      </p:cBhvr>
                                      <p:to>
                                        <p:strVal val="visible"/>
                                      </p:to>
                                    </p:set>
                                    <p:animEffect transition="in" filter="wipe(left)">
                                      <p:cBhvr>
                                        <p:cTn id="119" dur="500"/>
                                        <p:tgtEl>
                                          <p:spTgt spid="2">
                                            <p:txEl>
                                              <p:pRg st="5" end="5"/>
                                            </p:txEl>
                                          </p:spTgt>
                                        </p:tgtEl>
                                      </p:cBhvr>
                                    </p:animEffect>
                                  </p:childTnLst>
                                </p:cTn>
                              </p:par>
                            </p:childTnLst>
                          </p:cTn>
                        </p:par>
                        <p:par>
                          <p:cTn id="120" fill="hold">
                            <p:stCondLst>
                              <p:cond delay="3000"/>
                            </p:stCondLst>
                            <p:childTnLst>
                              <p:par>
                                <p:cTn id="121" presetID="50" presetClass="entr" presetSubtype="0" decel="100000" fill="hold"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p:cTn id="123" dur="500" fill="hold"/>
                                        <p:tgtEl>
                                          <p:spTgt spid="30"/>
                                        </p:tgtEl>
                                        <p:attrNameLst>
                                          <p:attrName>ppt_w</p:attrName>
                                        </p:attrNameLst>
                                      </p:cBhvr>
                                      <p:tavLst>
                                        <p:tav tm="0">
                                          <p:val>
                                            <p:strVal val="#ppt_w+.3"/>
                                          </p:val>
                                        </p:tav>
                                        <p:tav tm="100000">
                                          <p:val>
                                            <p:strVal val="#ppt_w"/>
                                          </p:val>
                                        </p:tav>
                                      </p:tavLst>
                                    </p:anim>
                                    <p:anim calcmode="lin" valueType="num">
                                      <p:cBhvr>
                                        <p:cTn id="124" dur="500" fill="hold"/>
                                        <p:tgtEl>
                                          <p:spTgt spid="30"/>
                                        </p:tgtEl>
                                        <p:attrNameLst>
                                          <p:attrName>ppt_h</p:attrName>
                                        </p:attrNameLst>
                                      </p:cBhvr>
                                      <p:tavLst>
                                        <p:tav tm="0">
                                          <p:val>
                                            <p:strVal val="#ppt_h"/>
                                          </p:val>
                                        </p:tav>
                                        <p:tav tm="100000">
                                          <p:val>
                                            <p:strVal val="#ppt_h"/>
                                          </p:val>
                                        </p:tav>
                                      </p:tavLst>
                                    </p:anim>
                                    <p:animEffect transition="in" filter="fade">
                                      <p:cBhvr>
                                        <p:cTn id="125" dur="500"/>
                                        <p:tgtEl>
                                          <p:spTgt spid="30"/>
                                        </p:tgtEl>
                                      </p:cBhvr>
                                    </p:animEffect>
                                  </p:childTnLst>
                                </p:cTn>
                              </p:par>
                            </p:childTnLst>
                          </p:cTn>
                        </p:par>
                        <p:par>
                          <p:cTn id="126" fill="hold">
                            <p:stCondLst>
                              <p:cond delay="3500"/>
                            </p:stCondLst>
                            <p:childTnLst>
                              <p:par>
                                <p:cTn id="127" presetID="22" presetClass="entr" presetSubtype="8" fill="hold" grpId="0" nodeType="afterEffect">
                                  <p:stCondLst>
                                    <p:cond delay="0"/>
                                  </p:stCondLst>
                                  <p:childTnLst>
                                    <p:set>
                                      <p:cBhvr>
                                        <p:cTn id="128" dur="1" fill="hold">
                                          <p:stCondLst>
                                            <p:cond delay="0"/>
                                          </p:stCondLst>
                                        </p:cTn>
                                        <p:tgtEl>
                                          <p:spTgt spid="2">
                                            <p:txEl>
                                              <p:pRg st="6" end="6"/>
                                            </p:txEl>
                                          </p:spTgt>
                                        </p:tgtEl>
                                        <p:attrNameLst>
                                          <p:attrName>style.visibility</p:attrName>
                                        </p:attrNameLst>
                                      </p:cBhvr>
                                      <p:to>
                                        <p:strVal val="visible"/>
                                      </p:to>
                                    </p:set>
                                    <p:animEffect transition="in" filter="wipe(left)">
                                      <p:cBhvr>
                                        <p:cTn id="1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203583C-CF44-8AD2-0C0E-FBB4046D33EB}"/>
              </a:ext>
            </a:extLst>
          </p:cNvPr>
          <p:cNvSpPr txBox="1"/>
          <p:nvPr/>
        </p:nvSpPr>
        <p:spPr>
          <a:xfrm>
            <a:off x="2676525" y="1396454"/>
            <a:ext cx="6362700" cy="329320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spcBef>
                <a:spcPts val="600"/>
              </a:spcBef>
            </a:pPr>
            <a:r>
              <a:rPr lang="es-ES" sz="6600" b="1" dirty="0">
                <a:ln/>
                <a:solidFill>
                  <a:schemeClr val="accent3"/>
                </a:solidFill>
                <a:effectLst>
                  <a:reflection blurRad="6350" stA="55000" endA="300" endPos="45500" dir="5400000" sy="-100000" algn="bl" rotWithShape="0"/>
                </a:effectLst>
              </a:rPr>
              <a:t>JUDÍOS</a:t>
            </a:r>
          </a:p>
          <a:p>
            <a:pPr algn="ctr">
              <a:spcBef>
                <a:spcPts val="600"/>
              </a:spcBef>
            </a:pPr>
            <a:r>
              <a:rPr lang="es-ES" sz="6600" b="1" dirty="0">
                <a:ln/>
                <a:solidFill>
                  <a:schemeClr val="accent3"/>
                </a:solidFill>
                <a:effectLst>
                  <a:reflection blurRad="6350" stA="55000" endA="300" endPos="45500" dir="5400000" sy="-100000" algn="bl" rotWithShape="0"/>
                </a:effectLst>
              </a:rPr>
              <a:t>Y</a:t>
            </a:r>
          </a:p>
          <a:p>
            <a:pPr algn="ctr">
              <a:spcBef>
                <a:spcPts val="600"/>
              </a:spcBef>
            </a:pPr>
            <a:r>
              <a:rPr lang="es-ES" sz="6600" b="1" dirty="0">
                <a:ln/>
                <a:solidFill>
                  <a:schemeClr val="accent3"/>
                </a:solidFill>
                <a:effectLst>
                  <a:reflection blurRad="6350" stA="55000" endA="300" endPos="45500" dir="5400000" sy="-100000" algn="bl" rotWithShape="0"/>
                </a:effectLst>
              </a:rPr>
              <a:t>SAMARITANOS</a:t>
            </a:r>
          </a:p>
        </p:txBody>
      </p:sp>
    </p:spTree>
    <p:extLst>
      <p:ext uri="{BB962C8B-B14F-4D97-AF65-F5344CB8AC3E}">
        <p14:creationId xmlns:p14="http://schemas.microsoft.com/office/powerpoint/2010/main" val="1869686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59A07B-3EA1-D11F-FF2B-46B540173C68}"/>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r="-110"/>
          <a:stretch/>
        </p:blipFill>
        <p:spPr>
          <a:xfrm>
            <a:off x="336550" y="1061827"/>
            <a:ext cx="11518900" cy="5624721"/>
          </a:xfrm>
          <a:prstGeom prst="roundRect">
            <a:avLst>
              <a:gd name="adj" fmla="val 19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adroTexto 2">
            <a:extLst>
              <a:ext uri="{FF2B5EF4-FFF2-40B4-BE49-F238E27FC236}">
                <a16:creationId xmlns:a16="http://schemas.microsoft.com/office/drawing/2014/main" id="{AE4B939E-E184-CCC2-F4F8-C89FF882F6BD}"/>
              </a:ext>
            </a:extLst>
          </p:cNvPr>
          <p:cNvSpPr txBox="1"/>
          <p:nvPr/>
        </p:nvSpPr>
        <p:spPr>
          <a:xfrm>
            <a:off x="0" y="-57150"/>
            <a:ext cx="12192000" cy="769441"/>
          </a:xfrm>
          <a:prstGeom prst="rect">
            <a:avLst/>
          </a:prstGeom>
          <a:noFill/>
        </p:spPr>
        <p:txBody>
          <a:bodyPr wrap="square">
            <a:spAutoFit/>
          </a:bodyPr>
          <a:lstStyle/>
          <a:p>
            <a:pPr algn="ctr"/>
            <a:r>
              <a:rPr lang="es-E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LA HISTORIA DE LOS SAMARITANOS</a:t>
            </a:r>
          </a:p>
        </p:txBody>
      </p:sp>
      <p:sp>
        <p:nvSpPr>
          <p:cNvPr id="8" name="CuadroTexto 7">
            <a:extLst>
              <a:ext uri="{FF2B5EF4-FFF2-40B4-BE49-F238E27FC236}">
                <a16:creationId xmlns:a16="http://schemas.microsoft.com/office/drawing/2014/main" id="{A26B9BFC-C883-712E-C920-BDCE305E0658}"/>
              </a:ext>
            </a:extLst>
          </p:cNvPr>
          <p:cNvSpPr txBox="1"/>
          <p:nvPr/>
        </p:nvSpPr>
        <p:spPr>
          <a:xfrm>
            <a:off x="0" y="661718"/>
            <a:ext cx="12192000" cy="400110"/>
          </a:xfrm>
          <a:prstGeom prst="rect">
            <a:avLst/>
          </a:prstGeom>
          <a:noFill/>
        </p:spPr>
        <p:txBody>
          <a:bodyPr wrap="square" rtlCol="0">
            <a:spAutoFit/>
          </a:bodyPr>
          <a:lstStyle/>
          <a:p>
            <a:pPr algn="ctr">
              <a:spcBef>
                <a:spcPts val="600"/>
              </a:spcBef>
            </a:pPr>
            <a:r>
              <a:rPr lang="es-ES" sz="2000" b="1" dirty="0">
                <a:solidFill>
                  <a:srgbClr val="FFFF00"/>
                </a:solidFill>
                <a:effectLst>
                  <a:outerShdw blurRad="38100" dist="38100" dir="2700000" algn="tl">
                    <a:srgbClr val="000000">
                      <a:alpha val="43137"/>
                    </a:srgbClr>
                  </a:outerShdw>
                </a:effectLst>
              </a:rPr>
              <a:t>¿Quiénes eran los samaritanos?</a:t>
            </a:r>
          </a:p>
        </p:txBody>
      </p:sp>
      <p:graphicFrame>
        <p:nvGraphicFramePr>
          <p:cNvPr id="9" name="Diagrama 8">
            <a:extLst>
              <a:ext uri="{FF2B5EF4-FFF2-40B4-BE49-F238E27FC236}">
                <a16:creationId xmlns:a16="http://schemas.microsoft.com/office/drawing/2014/main" id="{4E1C59B3-15D0-C93F-7803-27F8A642DBFE}"/>
              </a:ext>
            </a:extLst>
          </p:cNvPr>
          <p:cNvGraphicFramePr/>
          <p:nvPr>
            <p:extLst>
              <p:ext uri="{D42A27DB-BD31-4B8C-83A1-F6EECF244321}">
                <p14:modId xmlns:p14="http://schemas.microsoft.com/office/powerpoint/2010/main" val="3036144131"/>
              </p:ext>
            </p:extLst>
          </p:nvPr>
        </p:nvGraphicFramePr>
        <p:xfrm>
          <a:off x="336550" y="1061828"/>
          <a:ext cx="11531600" cy="56247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920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graphicEl>
                                              <a:dgm id="{4A7BAD2D-72D4-408B-BDAF-3C089160D98B}"/>
                                            </p:graphicEl>
                                          </p:spTgt>
                                        </p:tgtEl>
                                        <p:attrNameLst>
                                          <p:attrName>style.visibility</p:attrName>
                                        </p:attrNameLst>
                                      </p:cBhvr>
                                      <p:to>
                                        <p:strVal val="visible"/>
                                      </p:to>
                                    </p:set>
                                    <p:anim calcmode="lin" valueType="num">
                                      <p:cBhvr>
                                        <p:cTn id="22" dur="500" fill="hold"/>
                                        <p:tgtEl>
                                          <p:spTgt spid="9">
                                            <p:graphicEl>
                                              <a:dgm id="{4A7BAD2D-72D4-408B-BDAF-3C089160D98B}"/>
                                            </p:graphicEl>
                                          </p:spTgt>
                                        </p:tgtEl>
                                        <p:attrNameLst>
                                          <p:attrName>ppt_w</p:attrName>
                                        </p:attrNameLst>
                                      </p:cBhvr>
                                      <p:tavLst>
                                        <p:tav tm="0">
                                          <p:val>
                                            <p:fltVal val="0"/>
                                          </p:val>
                                        </p:tav>
                                        <p:tav tm="100000">
                                          <p:val>
                                            <p:strVal val="#ppt_w"/>
                                          </p:val>
                                        </p:tav>
                                      </p:tavLst>
                                    </p:anim>
                                    <p:anim calcmode="lin" valueType="num">
                                      <p:cBhvr>
                                        <p:cTn id="23" dur="500" fill="hold"/>
                                        <p:tgtEl>
                                          <p:spTgt spid="9">
                                            <p:graphicEl>
                                              <a:dgm id="{4A7BAD2D-72D4-408B-BDAF-3C089160D98B}"/>
                                            </p:graphicEl>
                                          </p:spTgt>
                                        </p:tgtEl>
                                        <p:attrNameLst>
                                          <p:attrName>ppt_h</p:attrName>
                                        </p:attrNameLst>
                                      </p:cBhvr>
                                      <p:tavLst>
                                        <p:tav tm="0">
                                          <p:val>
                                            <p:fltVal val="0"/>
                                          </p:val>
                                        </p:tav>
                                        <p:tav tm="100000">
                                          <p:val>
                                            <p:strVal val="#ppt_h"/>
                                          </p:val>
                                        </p:tav>
                                      </p:tavLst>
                                    </p:anim>
                                    <p:animEffect transition="in" filter="fade">
                                      <p:cBhvr>
                                        <p:cTn id="24" dur="500"/>
                                        <p:tgtEl>
                                          <p:spTgt spid="9">
                                            <p:graphicEl>
                                              <a:dgm id="{4A7BAD2D-72D4-408B-BDAF-3C089160D98B}"/>
                                            </p:graphic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9">
                                            <p:graphicEl>
                                              <a:dgm id="{6AB36223-4051-492D-94EF-8FD7D598BD97}"/>
                                            </p:graphicEl>
                                          </p:spTgt>
                                        </p:tgtEl>
                                        <p:attrNameLst>
                                          <p:attrName>style.visibility</p:attrName>
                                        </p:attrNameLst>
                                      </p:cBhvr>
                                      <p:to>
                                        <p:strVal val="visible"/>
                                      </p:to>
                                    </p:set>
                                    <p:animEffect transition="in" filter="wipe(left)">
                                      <p:cBhvr>
                                        <p:cTn id="28" dur="500"/>
                                        <p:tgtEl>
                                          <p:spTgt spid="9">
                                            <p:graphicEl>
                                              <a:dgm id="{6AB36223-4051-492D-94EF-8FD7D598BD97}"/>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graphicEl>
                                              <a:dgm id="{7CE817B2-6EC5-4FDF-AF9D-B9D4BA0EB171}"/>
                                            </p:graphicEl>
                                          </p:spTgt>
                                        </p:tgtEl>
                                        <p:attrNameLst>
                                          <p:attrName>style.visibility</p:attrName>
                                        </p:attrNameLst>
                                      </p:cBhvr>
                                      <p:to>
                                        <p:strVal val="visible"/>
                                      </p:to>
                                    </p:set>
                                    <p:anim calcmode="lin" valueType="num">
                                      <p:cBhvr>
                                        <p:cTn id="33" dur="500" fill="hold"/>
                                        <p:tgtEl>
                                          <p:spTgt spid="9">
                                            <p:graphicEl>
                                              <a:dgm id="{7CE817B2-6EC5-4FDF-AF9D-B9D4BA0EB171}"/>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7CE817B2-6EC5-4FDF-AF9D-B9D4BA0EB171}"/>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7CE817B2-6EC5-4FDF-AF9D-B9D4BA0EB171}"/>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graphicEl>
                                              <a:dgm id="{ADA70889-3636-4503-B647-625492EF26B6}"/>
                                            </p:graphicEl>
                                          </p:spTgt>
                                        </p:tgtEl>
                                        <p:attrNameLst>
                                          <p:attrName>style.visibility</p:attrName>
                                        </p:attrNameLst>
                                      </p:cBhvr>
                                      <p:to>
                                        <p:strVal val="visible"/>
                                      </p:to>
                                    </p:set>
                                    <p:animEffect transition="in" filter="wipe(left)">
                                      <p:cBhvr>
                                        <p:cTn id="39" dur="500"/>
                                        <p:tgtEl>
                                          <p:spTgt spid="9">
                                            <p:graphicEl>
                                              <a:dgm id="{ADA70889-3636-4503-B647-625492EF26B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graphicEl>
                                              <a:dgm id="{3F2ABC43-A4F7-478C-9FEA-5FD704D48BF5}"/>
                                            </p:graphicEl>
                                          </p:spTgt>
                                        </p:tgtEl>
                                        <p:attrNameLst>
                                          <p:attrName>style.visibility</p:attrName>
                                        </p:attrNameLst>
                                      </p:cBhvr>
                                      <p:to>
                                        <p:strVal val="visible"/>
                                      </p:to>
                                    </p:set>
                                    <p:anim calcmode="lin" valueType="num">
                                      <p:cBhvr>
                                        <p:cTn id="44" dur="500" fill="hold"/>
                                        <p:tgtEl>
                                          <p:spTgt spid="9">
                                            <p:graphicEl>
                                              <a:dgm id="{3F2ABC43-A4F7-478C-9FEA-5FD704D48BF5}"/>
                                            </p:graphicEl>
                                          </p:spTgt>
                                        </p:tgtEl>
                                        <p:attrNameLst>
                                          <p:attrName>ppt_w</p:attrName>
                                        </p:attrNameLst>
                                      </p:cBhvr>
                                      <p:tavLst>
                                        <p:tav tm="0">
                                          <p:val>
                                            <p:fltVal val="0"/>
                                          </p:val>
                                        </p:tav>
                                        <p:tav tm="100000">
                                          <p:val>
                                            <p:strVal val="#ppt_w"/>
                                          </p:val>
                                        </p:tav>
                                      </p:tavLst>
                                    </p:anim>
                                    <p:anim calcmode="lin" valueType="num">
                                      <p:cBhvr>
                                        <p:cTn id="45" dur="500" fill="hold"/>
                                        <p:tgtEl>
                                          <p:spTgt spid="9">
                                            <p:graphicEl>
                                              <a:dgm id="{3F2ABC43-A4F7-478C-9FEA-5FD704D48BF5}"/>
                                            </p:graphicEl>
                                          </p:spTgt>
                                        </p:tgtEl>
                                        <p:attrNameLst>
                                          <p:attrName>ppt_h</p:attrName>
                                        </p:attrNameLst>
                                      </p:cBhvr>
                                      <p:tavLst>
                                        <p:tav tm="0">
                                          <p:val>
                                            <p:fltVal val="0"/>
                                          </p:val>
                                        </p:tav>
                                        <p:tav tm="100000">
                                          <p:val>
                                            <p:strVal val="#ppt_h"/>
                                          </p:val>
                                        </p:tav>
                                      </p:tavLst>
                                    </p:anim>
                                    <p:animEffect transition="in" filter="fade">
                                      <p:cBhvr>
                                        <p:cTn id="46" dur="500"/>
                                        <p:tgtEl>
                                          <p:spTgt spid="9">
                                            <p:graphicEl>
                                              <a:dgm id="{3F2ABC43-A4F7-478C-9FEA-5FD704D48BF5}"/>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
                                            <p:graphicEl>
                                              <a:dgm id="{52652E93-3F7E-4976-B9B3-8EE7E2FE66B0}"/>
                                            </p:graphicEl>
                                          </p:spTgt>
                                        </p:tgtEl>
                                        <p:attrNameLst>
                                          <p:attrName>style.visibility</p:attrName>
                                        </p:attrNameLst>
                                      </p:cBhvr>
                                      <p:to>
                                        <p:strVal val="visible"/>
                                      </p:to>
                                    </p:set>
                                    <p:animEffect transition="in" filter="wipe(left)">
                                      <p:cBhvr>
                                        <p:cTn id="50" dur="500"/>
                                        <p:tgtEl>
                                          <p:spTgt spid="9">
                                            <p:graphicEl>
                                              <a:dgm id="{52652E93-3F7E-4976-B9B3-8EE7E2FE66B0}"/>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graphicEl>
                                              <a:dgm id="{FD89AE2E-B00D-4329-A7C9-35711F0DD77B}"/>
                                            </p:graphicEl>
                                          </p:spTgt>
                                        </p:tgtEl>
                                        <p:attrNameLst>
                                          <p:attrName>style.visibility</p:attrName>
                                        </p:attrNameLst>
                                      </p:cBhvr>
                                      <p:to>
                                        <p:strVal val="visible"/>
                                      </p:to>
                                    </p:set>
                                    <p:anim calcmode="lin" valueType="num">
                                      <p:cBhvr>
                                        <p:cTn id="55" dur="500" fill="hold"/>
                                        <p:tgtEl>
                                          <p:spTgt spid="9">
                                            <p:graphicEl>
                                              <a:dgm id="{FD89AE2E-B00D-4329-A7C9-35711F0DD77B}"/>
                                            </p:graphicEl>
                                          </p:spTgt>
                                        </p:tgtEl>
                                        <p:attrNameLst>
                                          <p:attrName>ppt_w</p:attrName>
                                        </p:attrNameLst>
                                      </p:cBhvr>
                                      <p:tavLst>
                                        <p:tav tm="0">
                                          <p:val>
                                            <p:fltVal val="0"/>
                                          </p:val>
                                        </p:tav>
                                        <p:tav tm="100000">
                                          <p:val>
                                            <p:strVal val="#ppt_w"/>
                                          </p:val>
                                        </p:tav>
                                      </p:tavLst>
                                    </p:anim>
                                    <p:anim calcmode="lin" valueType="num">
                                      <p:cBhvr>
                                        <p:cTn id="56" dur="500" fill="hold"/>
                                        <p:tgtEl>
                                          <p:spTgt spid="9">
                                            <p:graphicEl>
                                              <a:dgm id="{FD89AE2E-B00D-4329-A7C9-35711F0DD77B}"/>
                                            </p:graphicEl>
                                          </p:spTgt>
                                        </p:tgtEl>
                                        <p:attrNameLst>
                                          <p:attrName>ppt_h</p:attrName>
                                        </p:attrNameLst>
                                      </p:cBhvr>
                                      <p:tavLst>
                                        <p:tav tm="0">
                                          <p:val>
                                            <p:fltVal val="0"/>
                                          </p:val>
                                        </p:tav>
                                        <p:tav tm="100000">
                                          <p:val>
                                            <p:strVal val="#ppt_h"/>
                                          </p:val>
                                        </p:tav>
                                      </p:tavLst>
                                    </p:anim>
                                    <p:animEffect transition="in" filter="fade">
                                      <p:cBhvr>
                                        <p:cTn id="57" dur="500"/>
                                        <p:tgtEl>
                                          <p:spTgt spid="9">
                                            <p:graphicEl>
                                              <a:dgm id="{FD89AE2E-B00D-4329-A7C9-35711F0DD77B}"/>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
                                            <p:graphicEl>
                                              <a:dgm id="{7B2BF4D1-65A4-47D6-A9BF-8184C8793CAB}"/>
                                            </p:graphicEl>
                                          </p:spTgt>
                                        </p:tgtEl>
                                        <p:attrNameLst>
                                          <p:attrName>style.visibility</p:attrName>
                                        </p:attrNameLst>
                                      </p:cBhvr>
                                      <p:to>
                                        <p:strVal val="visible"/>
                                      </p:to>
                                    </p:set>
                                    <p:animEffect transition="in" filter="wipe(left)">
                                      <p:cBhvr>
                                        <p:cTn id="61" dur="500"/>
                                        <p:tgtEl>
                                          <p:spTgt spid="9">
                                            <p:graphicEl>
                                              <a:dgm id="{7B2BF4D1-65A4-47D6-A9BF-8184C8793CAB}"/>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graphicEl>
                                              <a:dgm id="{DA878200-A55B-43CE-814B-8E18AA150EF7}"/>
                                            </p:graphicEl>
                                          </p:spTgt>
                                        </p:tgtEl>
                                        <p:attrNameLst>
                                          <p:attrName>style.visibility</p:attrName>
                                        </p:attrNameLst>
                                      </p:cBhvr>
                                      <p:to>
                                        <p:strVal val="visible"/>
                                      </p:to>
                                    </p:set>
                                    <p:anim calcmode="lin" valueType="num">
                                      <p:cBhvr>
                                        <p:cTn id="66" dur="500" fill="hold"/>
                                        <p:tgtEl>
                                          <p:spTgt spid="9">
                                            <p:graphicEl>
                                              <a:dgm id="{DA878200-A55B-43CE-814B-8E18AA150EF7}"/>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DA878200-A55B-43CE-814B-8E18AA150EF7}"/>
                                            </p:graphicEl>
                                          </p:spTgt>
                                        </p:tgtEl>
                                        <p:attrNameLst>
                                          <p:attrName>ppt_h</p:attrName>
                                        </p:attrNameLst>
                                      </p:cBhvr>
                                      <p:tavLst>
                                        <p:tav tm="0">
                                          <p:val>
                                            <p:fltVal val="0"/>
                                          </p:val>
                                        </p:tav>
                                        <p:tav tm="100000">
                                          <p:val>
                                            <p:strVal val="#ppt_h"/>
                                          </p:val>
                                        </p:tav>
                                      </p:tavLst>
                                    </p:anim>
                                    <p:animEffect transition="in" filter="fade">
                                      <p:cBhvr>
                                        <p:cTn id="68" dur="500"/>
                                        <p:tgtEl>
                                          <p:spTgt spid="9">
                                            <p:graphicEl>
                                              <a:dgm id="{DA878200-A55B-43CE-814B-8E18AA150EF7}"/>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9">
                                            <p:graphicEl>
                                              <a:dgm id="{AEB5B439-3D73-4D3D-8E2D-6A28705A6BAD}"/>
                                            </p:graphicEl>
                                          </p:spTgt>
                                        </p:tgtEl>
                                        <p:attrNameLst>
                                          <p:attrName>style.visibility</p:attrName>
                                        </p:attrNameLst>
                                      </p:cBhvr>
                                      <p:to>
                                        <p:strVal val="visible"/>
                                      </p:to>
                                    </p:set>
                                    <p:animEffect transition="in" filter="wipe(left)">
                                      <p:cBhvr>
                                        <p:cTn id="72" dur="500"/>
                                        <p:tgtEl>
                                          <p:spTgt spid="9">
                                            <p:graphicEl>
                                              <a:dgm id="{AEB5B439-3D73-4D3D-8E2D-6A28705A6BA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F68C5C61-003D-4FAF-801D-EC358C094569}"/>
                                            </p:graphicEl>
                                          </p:spTgt>
                                        </p:tgtEl>
                                        <p:attrNameLst>
                                          <p:attrName>style.visibility</p:attrName>
                                        </p:attrNameLst>
                                      </p:cBhvr>
                                      <p:to>
                                        <p:strVal val="visible"/>
                                      </p:to>
                                    </p:set>
                                    <p:anim calcmode="lin" valueType="num">
                                      <p:cBhvr>
                                        <p:cTn id="77" dur="500" fill="hold"/>
                                        <p:tgtEl>
                                          <p:spTgt spid="9">
                                            <p:graphicEl>
                                              <a:dgm id="{F68C5C61-003D-4FAF-801D-EC358C094569}"/>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F68C5C61-003D-4FAF-801D-EC358C094569}"/>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F68C5C61-003D-4FAF-801D-EC358C094569}"/>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9">
                                            <p:graphicEl>
                                              <a:dgm id="{76406484-C454-457A-8E65-DF5F9F14B7BA}"/>
                                            </p:graphicEl>
                                          </p:spTgt>
                                        </p:tgtEl>
                                        <p:attrNameLst>
                                          <p:attrName>style.visibility</p:attrName>
                                        </p:attrNameLst>
                                      </p:cBhvr>
                                      <p:to>
                                        <p:strVal val="visible"/>
                                      </p:to>
                                    </p:set>
                                    <p:animEffect transition="in" filter="wipe(left)">
                                      <p:cBhvr>
                                        <p:cTn id="83" dur="500"/>
                                        <p:tgtEl>
                                          <p:spTgt spid="9">
                                            <p:graphicEl>
                                              <a:dgm id="{76406484-C454-457A-8E65-DF5F9F14B7BA}"/>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
                                            <p:graphicEl>
                                              <a:dgm id="{A0A84EBC-5E91-4C4D-B3D4-5AB7A7EC15A6}"/>
                                            </p:graphicEl>
                                          </p:spTgt>
                                        </p:tgtEl>
                                        <p:attrNameLst>
                                          <p:attrName>style.visibility</p:attrName>
                                        </p:attrNameLst>
                                      </p:cBhvr>
                                      <p:to>
                                        <p:strVal val="visible"/>
                                      </p:to>
                                    </p:set>
                                    <p:anim calcmode="lin" valueType="num">
                                      <p:cBhvr>
                                        <p:cTn id="88" dur="500" fill="hold"/>
                                        <p:tgtEl>
                                          <p:spTgt spid="9">
                                            <p:graphicEl>
                                              <a:dgm id="{A0A84EBC-5E91-4C4D-B3D4-5AB7A7EC15A6}"/>
                                            </p:graphicEl>
                                          </p:spTgt>
                                        </p:tgtEl>
                                        <p:attrNameLst>
                                          <p:attrName>ppt_w</p:attrName>
                                        </p:attrNameLst>
                                      </p:cBhvr>
                                      <p:tavLst>
                                        <p:tav tm="0">
                                          <p:val>
                                            <p:fltVal val="0"/>
                                          </p:val>
                                        </p:tav>
                                        <p:tav tm="100000">
                                          <p:val>
                                            <p:strVal val="#ppt_w"/>
                                          </p:val>
                                        </p:tav>
                                      </p:tavLst>
                                    </p:anim>
                                    <p:anim calcmode="lin" valueType="num">
                                      <p:cBhvr>
                                        <p:cTn id="89" dur="500" fill="hold"/>
                                        <p:tgtEl>
                                          <p:spTgt spid="9">
                                            <p:graphicEl>
                                              <a:dgm id="{A0A84EBC-5E91-4C4D-B3D4-5AB7A7EC15A6}"/>
                                            </p:graphicEl>
                                          </p:spTgt>
                                        </p:tgtEl>
                                        <p:attrNameLst>
                                          <p:attrName>ppt_h</p:attrName>
                                        </p:attrNameLst>
                                      </p:cBhvr>
                                      <p:tavLst>
                                        <p:tav tm="0">
                                          <p:val>
                                            <p:fltVal val="0"/>
                                          </p:val>
                                        </p:tav>
                                        <p:tav tm="100000">
                                          <p:val>
                                            <p:strVal val="#ppt_h"/>
                                          </p:val>
                                        </p:tav>
                                      </p:tavLst>
                                    </p:anim>
                                    <p:animEffect transition="in" filter="fade">
                                      <p:cBhvr>
                                        <p:cTn id="90" dur="500"/>
                                        <p:tgtEl>
                                          <p:spTgt spid="9">
                                            <p:graphicEl>
                                              <a:dgm id="{A0A84EBC-5E91-4C4D-B3D4-5AB7A7EC15A6}"/>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9">
                                            <p:graphicEl>
                                              <a:dgm id="{E5077AAD-736E-475F-A846-7DFF9238386F}"/>
                                            </p:graphicEl>
                                          </p:spTgt>
                                        </p:tgtEl>
                                        <p:attrNameLst>
                                          <p:attrName>style.visibility</p:attrName>
                                        </p:attrNameLst>
                                      </p:cBhvr>
                                      <p:to>
                                        <p:strVal val="visible"/>
                                      </p:to>
                                    </p:set>
                                    <p:animEffect transition="in" filter="wipe(left)">
                                      <p:cBhvr>
                                        <p:cTn id="94" dur="500"/>
                                        <p:tgtEl>
                                          <p:spTgt spid="9">
                                            <p:graphicEl>
                                              <a:dgm id="{E5077AAD-736E-475F-A846-7DFF9238386F}"/>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9">
                                            <p:graphicEl>
                                              <a:dgm id="{3929B663-6C15-48D8-8AAA-E31145BEB698}"/>
                                            </p:graphicEl>
                                          </p:spTgt>
                                        </p:tgtEl>
                                        <p:attrNameLst>
                                          <p:attrName>style.visibility</p:attrName>
                                        </p:attrNameLst>
                                      </p:cBhvr>
                                      <p:to>
                                        <p:strVal val="visible"/>
                                      </p:to>
                                    </p:set>
                                    <p:anim calcmode="lin" valueType="num">
                                      <p:cBhvr>
                                        <p:cTn id="99" dur="500" fill="hold"/>
                                        <p:tgtEl>
                                          <p:spTgt spid="9">
                                            <p:graphicEl>
                                              <a:dgm id="{3929B663-6C15-48D8-8AAA-E31145BEB698}"/>
                                            </p:graphicEl>
                                          </p:spTgt>
                                        </p:tgtEl>
                                        <p:attrNameLst>
                                          <p:attrName>ppt_w</p:attrName>
                                        </p:attrNameLst>
                                      </p:cBhvr>
                                      <p:tavLst>
                                        <p:tav tm="0">
                                          <p:val>
                                            <p:fltVal val="0"/>
                                          </p:val>
                                        </p:tav>
                                        <p:tav tm="100000">
                                          <p:val>
                                            <p:strVal val="#ppt_w"/>
                                          </p:val>
                                        </p:tav>
                                      </p:tavLst>
                                    </p:anim>
                                    <p:anim calcmode="lin" valueType="num">
                                      <p:cBhvr>
                                        <p:cTn id="100" dur="500" fill="hold"/>
                                        <p:tgtEl>
                                          <p:spTgt spid="9">
                                            <p:graphicEl>
                                              <a:dgm id="{3929B663-6C15-48D8-8AAA-E31145BEB698}"/>
                                            </p:graphicEl>
                                          </p:spTgt>
                                        </p:tgtEl>
                                        <p:attrNameLst>
                                          <p:attrName>ppt_h</p:attrName>
                                        </p:attrNameLst>
                                      </p:cBhvr>
                                      <p:tavLst>
                                        <p:tav tm="0">
                                          <p:val>
                                            <p:fltVal val="0"/>
                                          </p:val>
                                        </p:tav>
                                        <p:tav tm="100000">
                                          <p:val>
                                            <p:strVal val="#ppt_h"/>
                                          </p:val>
                                        </p:tav>
                                      </p:tavLst>
                                    </p:anim>
                                    <p:animEffect transition="in" filter="fade">
                                      <p:cBhvr>
                                        <p:cTn id="101" dur="500"/>
                                        <p:tgtEl>
                                          <p:spTgt spid="9">
                                            <p:graphicEl>
                                              <a:dgm id="{3929B663-6C15-48D8-8AAA-E31145BEB698}"/>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9">
                                            <p:graphicEl>
                                              <a:dgm id="{72381626-2425-4058-B150-245182B4627A}"/>
                                            </p:graphicEl>
                                          </p:spTgt>
                                        </p:tgtEl>
                                        <p:attrNameLst>
                                          <p:attrName>style.visibility</p:attrName>
                                        </p:attrNameLst>
                                      </p:cBhvr>
                                      <p:to>
                                        <p:strVal val="visible"/>
                                      </p:to>
                                    </p:set>
                                    <p:animEffect transition="in" filter="wipe(left)">
                                      <p:cBhvr>
                                        <p:cTn id="105" dur="500"/>
                                        <p:tgtEl>
                                          <p:spTgt spid="9">
                                            <p:graphicEl>
                                              <a:dgm id="{72381626-2425-4058-B150-245182B4627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9">
                                            <p:graphicEl>
                                              <a:dgm id="{5EAD4DA7-D8A6-44BA-B5A1-3C3C28BFEB09}"/>
                                            </p:graphicEl>
                                          </p:spTgt>
                                        </p:tgtEl>
                                        <p:attrNameLst>
                                          <p:attrName>style.visibility</p:attrName>
                                        </p:attrNameLst>
                                      </p:cBhvr>
                                      <p:to>
                                        <p:strVal val="visible"/>
                                      </p:to>
                                    </p:set>
                                    <p:anim calcmode="lin" valueType="num">
                                      <p:cBhvr>
                                        <p:cTn id="110" dur="500" fill="hold"/>
                                        <p:tgtEl>
                                          <p:spTgt spid="9">
                                            <p:graphicEl>
                                              <a:dgm id="{5EAD4DA7-D8A6-44BA-B5A1-3C3C28BFEB09}"/>
                                            </p:graphicEl>
                                          </p:spTgt>
                                        </p:tgtEl>
                                        <p:attrNameLst>
                                          <p:attrName>ppt_w</p:attrName>
                                        </p:attrNameLst>
                                      </p:cBhvr>
                                      <p:tavLst>
                                        <p:tav tm="0">
                                          <p:val>
                                            <p:fltVal val="0"/>
                                          </p:val>
                                        </p:tav>
                                        <p:tav tm="100000">
                                          <p:val>
                                            <p:strVal val="#ppt_w"/>
                                          </p:val>
                                        </p:tav>
                                      </p:tavLst>
                                    </p:anim>
                                    <p:anim calcmode="lin" valueType="num">
                                      <p:cBhvr>
                                        <p:cTn id="111" dur="500" fill="hold"/>
                                        <p:tgtEl>
                                          <p:spTgt spid="9">
                                            <p:graphicEl>
                                              <a:dgm id="{5EAD4DA7-D8A6-44BA-B5A1-3C3C28BFEB09}"/>
                                            </p:graphicEl>
                                          </p:spTgt>
                                        </p:tgtEl>
                                        <p:attrNameLst>
                                          <p:attrName>ppt_h</p:attrName>
                                        </p:attrNameLst>
                                      </p:cBhvr>
                                      <p:tavLst>
                                        <p:tav tm="0">
                                          <p:val>
                                            <p:fltVal val="0"/>
                                          </p:val>
                                        </p:tav>
                                        <p:tav tm="100000">
                                          <p:val>
                                            <p:strVal val="#ppt_h"/>
                                          </p:val>
                                        </p:tav>
                                      </p:tavLst>
                                    </p:anim>
                                    <p:animEffect transition="in" filter="fade">
                                      <p:cBhvr>
                                        <p:cTn id="112" dur="500"/>
                                        <p:tgtEl>
                                          <p:spTgt spid="9">
                                            <p:graphicEl>
                                              <a:dgm id="{5EAD4DA7-D8A6-44BA-B5A1-3C3C28BFEB09}"/>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9">
                                            <p:graphicEl>
                                              <a:dgm id="{261BC6D8-3046-4E75-B025-C4751C0F05E5}"/>
                                            </p:graphicEl>
                                          </p:spTgt>
                                        </p:tgtEl>
                                        <p:attrNameLst>
                                          <p:attrName>style.visibility</p:attrName>
                                        </p:attrNameLst>
                                      </p:cBhvr>
                                      <p:to>
                                        <p:strVal val="visible"/>
                                      </p:to>
                                    </p:set>
                                    <p:animEffect transition="in" filter="wipe(left)">
                                      <p:cBhvr>
                                        <p:cTn id="116" dur="500"/>
                                        <p:tgtEl>
                                          <p:spTgt spid="9">
                                            <p:graphicEl>
                                              <a:dgm id="{261BC6D8-3046-4E75-B025-C4751C0F05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Graphic spid="9"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25AA9B9-1D97-771E-1B44-9BAADEA8C969}"/>
              </a:ext>
            </a:extLst>
          </p:cNvPr>
          <p:cNvSpPr txBox="1"/>
          <p:nvPr/>
        </p:nvSpPr>
        <p:spPr>
          <a:xfrm>
            <a:off x="3667433" y="948188"/>
            <a:ext cx="6096000" cy="369332"/>
          </a:xfrm>
          <a:prstGeom prst="rect">
            <a:avLst/>
          </a:prstGeom>
          <a:noFill/>
        </p:spPr>
        <p:txBody>
          <a:bodyPr wrap="square">
            <a:spAutoFit/>
          </a:bodyPr>
          <a:lstStyle/>
          <a:p>
            <a:pPr algn="ctr"/>
            <a:r>
              <a:rPr lang="es-ES" b="1" dirty="0">
                <a:solidFill>
                  <a:srgbClr val="87717E"/>
                </a:solidFill>
                <a:latin typeface="Comic Sans MS" panose="030F0702030302020204" pitchFamily="66" charset="0"/>
              </a:rPr>
              <a:t>“Y le era necesario pasar por Samaria” </a:t>
            </a:r>
            <a:r>
              <a:rPr lang="es-ES" sz="1400" b="1" dirty="0">
                <a:solidFill>
                  <a:srgbClr val="87717E"/>
                </a:solidFill>
                <a:latin typeface="Comic Sans MS" panose="030F0702030302020204" pitchFamily="66" charset="0"/>
              </a:rPr>
              <a:t>(Juan 4:4)</a:t>
            </a:r>
          </a:p>
        </p:txBody>
      </p:sp>
      <p:sp>
        <p:nvSpPr>
          <p:cNvPr id="8" name="CuadroTexto 7">
            <a:extLst>
              <a:ext uri="{FF2B5EF4-FFF2-40B4-BE49-F238E27FC236}">
                <a16:creationId xmlns:a16="http://schemas.microsoft.com/office/drawing/2014/main" id="{A26B9BFC-C883-712E-C920-BDCE305E0658}"/>
              </a:ext>
            </a:extLst>
          </p:cNvPr>
          <p:cNvSpPr txBox="1"/>
          <p:nvPr/>
        </p:nvSpPr>
        <p:spPr>
          <a:xfrm>
            <a:off x="3667433" y="1393540"/>
            <a:ext cx="8524567" cy="707886"/>
          </a:xfrm>
          <a:prstGeom prst="rect">
            <a:avLst/>
          </a:prstGeom>
          <a:noFill/>
        </p:spPr>
        <p:txBody>
          <a:bodyPr wrap="square" rtlCol="0">
            <a:spAutoFit/>
          </a:bodyPr>
          <a:lstStyle/>
          <a:p>
            <a:pPr>
              <a:spcBef>
                <a:spcPts val="600"/>
              </a:spcBef>
            </a:pPr>
            <a:r>
              <a:rPr lang="es-ES" sz="2000" b="1" dirty="0"/>
              <a:t>Para evitar tensiones entre los seguidores de Juan y los suyos, Jesús decide ir de Judea a Galilea, atravesando la región de Samaria (</a:t>
            </a:r>
            <a:r>
              <a:rPr lang="es-ES" sz="2000" b="1" dirty="0" err="1"/>
              <a:t>Jn</a:t>
            </a:r>
            <a:r>
              <a:rPr lang="es-ES" sz="2000" b="1" dirty="0"/>
              <a:t>. 4:1-4).</a:t>
            </a:r>
          </a:p>
        </p:txBody>
      </p:sp>
      <p:sp>
        <p:nvSpPr>
          <p:cNvPr id="2" name="CuadroTexto 1">
            <a:extLst>
              <a:ext uri="{FF2B5EF4-FFF2-40B4-BE49-F238E27FC236}">
                <a16:creationId xmlns:a16="http://schemas.microsoft.com/office/drawing/2014/main" id="{A4EB50CB-85F4-43F8-C34C-32F72E23D2EA}"/>
              </a:ext>
            </a:extLst>
          </p:cNvPr>
          <p:cNvSpPr txBox="1"/>
          <p:nvPr/>
        </p:nvSpPr>
        <p:spPr>
          <a:xfrm>
            <a:off x="0" y="-17822"/>
            <a:ext cx="12192000" cy="769441"/>
          </a:xfrm>
          <a:prstGeom prst="rect">
            <a:avLst/>
          </a:prstGeom>
          <a:noFill/>
        </p:spPr>
        <p:txBody>
          <a:bodyPr wrap="square">
            <a:spAutoFit/>
          </a:bodyPr>
          <a:lstStyle/>
          <a:p>
            <a:pPr algn="ctr"/>
            <a:r>
              <a:rPr lang="es-ES" sz="4400" b="1" spc="300" dirty="0">
                <a:ln w="22225">
                  <a:solidFill>
                    <a:schemeClr val="accent2"/>
                  </a:solidFill>
                  <a:prstDash val="solid"/>
                </a:ln>
                <a:solidFill>
                  <a:srgbClr val="CFDA4C"/>
                </a:solidFill>
                <a:effectLst>
                  <a:outerShdw blurRad="38100" dist="38100" dir="2700000" algn="tl">
                    <a:srgbClr val="000000">
                      <a:alpha val="43137"/>
                    </a:srgbClr>
                  </a:outerShdw>
                </a:effectLst>
              </a:rPr>
              <a:t>LA HISTORIA DE LOS SAMARITANOS</a:t>
            </a:r>
          </a:p>
        </p:txBody>
      </p:sp>
      <p:pic>
        <p:nvPicPr>
          <p:cNvPr id="5" name="Imagen 4" descr="Una caricatura de una persona&#10;&#10;Descripción generada automáticamente con confianza baja">
            <a:extLst>
              <a:ext uri="{FF2B5EF4-FFF2-40B4-BE49-F238E27FC236}">
                <a16:creationId xmlns:a16="http://schemas.microsoft.com/office/drawing/2014/main" id="{BF0D71AA-554C-B642-9F52-5243D2485663}"/>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137651" y="1258528"/>
            <a:ext cx="3401961" cy="2551471"/>
          </a:xfrm>
          <a:prstGeom prst="round2DiagRect">
            <a:avLst>
              <a:gd name="adj1" fmla="val 16667"/>
              <a:gd name="adj2" fmla="val 0"/>
            </a:avLst>
          </a:prstGeom>
          <a:ln w="38100" cap="sq">
            <a:solidFill>
              <a:srgbClr val="87717E"/>
            </a:solidFill>
            <a:miter lim="800000"/>
          </a:ln>
          <a:effectLst>
            <a:outerShdw blurRad="254000" algn="tl" rotWithShape="0">
              <a:srgbClr val="000000">
                <a:alpha val="43000"/>
              </a:srgbClr>
            </a:outerShdw>
          </a:effectLst>
        </p:spPr>
      </p:pic>
      <p:pic>
        <p:nvPicPr>
          <p:cNvPr id="11" name="Imagen 10" descr="Hidrante en medio del campo&#10;&#10;Descripción generada automáticamente con confianza media">
            <a:extLst>
              <a:ext uri="{FF2B5EF4-FFF2-40B4-BE49-F238E27FC236}">
                <a16:creationId xmlns:a16="http://schemas.microsoft.com/office/drawing/2014/main" id="{6716DDEA-9B2A-2E10-8C0B-D83F6CB5CDD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7651" y="4064246"/>
            <a:ext cx="3401961" cy="2551471"/>
          </a:xfrm>
          <a:prstGeom prst="round2DiagRect">
            <a:avLst>
              <a:gd name="adj1" fmla="val 0"/>
              <a:gd name="adj2" fmla="val 14258"/>
            </a:avLst>
          </a:prstGeom>
          <a:ln w="38100" cap="sq">
            <a:solidFill>
              <a:srgbClr val="C26B18"/>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935D6D7E-09A2-1239-8FAC-615220AB1963}"/>
              </a:ext>
            </a:extLst>
          </p:cNvPr>
          <p:cNvSpPr txBox="1"/>
          <p:nvPr/>
        </p:nvSpPr>
        <p:spPr>
          <a:xfrm>
            <a:off x="4091141" y="5717801"/>
            <a:ext cx="6210300" cy="1015663"/>
          </a:xfrm>
          <a:prstGeom prst="rect">
            <a:avLst/>
          </a:prstGeom>
          <a:noFill/>
        </p:spPr>
        <p:txBody>
          <a:bodyPr wrap="square">
            <a:spAutoFit/>
            <a:scene3d>
              <a:camera prst="orthographicFront"/>
              <a:lightRig rig="threePt" dir="t"/>
            </a:scene3d>
            <a:sp3d extrusionH="57150">
              <a:bevelT w="38100" h="38100"/>
            </a:sp3d>
          </a:bodyPr>
          <a:lstStyle/>
          <a:p>
            <a:pPr algn="ctr">
              <a:spcBef>
                <a:spcPts val="600"/>
              </a:spcBef>
            </a:pPr>
            <a:r>
              <a:rPr lang="es-ES" sz="2000" b="1" dirty="0">
                <a:solidFill>
                  <a:srgbClr val="C00000"/>
                </a:solidFill>
              </a:rPr>
              <a:t>¿Cuáles son algunos prejuicios de tu propia cultura que podrían obstaculizar tu testimonio en favor de los demás? ¿Cómo puedes superarlos?</a:t>
            </a:r>
          </a:p>
        </p:txBody>
      </p:sp>
      <p:sp>
        <p:nvSpPr>
          <p:cNvPr id="6" name="CuadroTexto 5">
            <a:extLst>
              <a:ext uri="{FF2B5EF4-FFF2-40B4-BE49-F238E27FC236}">
                <a16:creationId xmlns:a16="http://schemas.microsoft.com/office/drawing/2014/main" id="{118A525B-45E4-2CFF-F845-D1400BE9AE2B}"/>
              </a:ext>
            </a:extLst>
          </p:cNvPr>
          <p:cNvSpPr txBox="1"/>
          <p:nvPr/>
        </p:nvSpPr>
        <p:spPr>
          <a:xfrm>
            <a:off x="3667433" y="5025303"/>
            <a:ext cx="8524566" cy="707886"/>
          </a:xfrm>
          <a:prstGeom prst="rect">
            <a:avLst/>
          </a:prstGeom>
          <a:noFill/>
        </p:spPr>
        <p:txBody>
          <a:bodyPr wrap="square">
            <a:spAutoFit/>
          </a:bodyPr>
          <a:lstStyle/>
          <a:p>
            <a:pPr>
              <a:spcBef>
                <a:spcPts val="600"/>
              </a:spcBef>
            </a:pPr>
            <a:r>
              <a:rPr lang="es-ES" sz="2000" b="1" dirty="0"/>
              <a:t>Los prejuicios levantados por tantos siglos de historia impiden a la mujer hablar u ofrecer su agua a un judío.</a:t>
            </a:r>
          </a:p>
        </p:txBody>
      </p:sp>
      <p:sp>
        <p:nvSpPr>
          <p:cNvPr id="10" name="CuadroTexto 9">
            <a:extLst>
              <a:ext uri="{FF2B5EF4-FFF2-40B4-BE49-F238E27FC236}">
                <a16:creationId xmlns:a16="http://schemas.microsoft.com/office/drawing/2014/main" id="{DBC8F49F-9415-7227-1A09-2C08D42078B2}"/>
              </a:ext>
            </a:extLst>
          </p:cNvPr>
          <p:cNvSpPr txBox="1"/>
          <p:nvPr/>
        </p:nvSpPr>
        <p:spPr>
          <a:xfrm>
            <a:off x="3667433" y="3409476"/>
            <a:ext cx="8524566" cy="1631216"/>
          </a:xfrm>
          <a:prstGeom prst="rect">
            <a:avLst/>
          </a:prstGeom>
          <a:noFill/>
        </p:spPr>
        <p:txBody>
          <a:bodyPr wrap="square">
            <a:spAutoFit/>
          </a:bodyPr>
          <a:lstStyle/>
          <a:p>
            <a:pPr>
              <a:spcBef>
                <a:spcPts val="600"/>
              </a:spcBef>
            </a:pPr>
            <a:r>
              <a:rPr lang="es-ES" sz="2000" b="1" dirty="0"/>
              <a:t>Mientras los discípulos van a comprar comida, una mujer samaritana se acerca al pozo a sacar agua. ¿Al mediodía, cuando más calor hace? Ella se esconde de los demás, no quiere ser vista ni relacionarse con las otras mujeres que, temprano o al atardecer, van a buscar el agua</a:t>
            </a:r>
            <a:br>
              <a:rPr lang="es-ES" sz="2000" b="1" dirty="0"/>
            </a:br>
            <a:r>
              <a:rPr lang="es-ES" sz="2000" b="1" dirty="0"/>
              <a:t>(</a:t>
            </a:r>
            <a:r>
              <a:rPr lang="es-ES" sz="2000" b="1" dirty="0" err="1"/>
              <a:t>Jn</a:t>
            </a:r>
            <a:r>
              <a:rPr lang="es-ES" sz="2000" b="1" dirty="0"/>
              <a:t>. 4:7-8).</a:t>
            </a:r>
          </a:p>
        </p:txBody>
      </p:sp>
      <p:sp>
        <p:nvSpPr>
          <p:cNvPr id="13" name="CuadroTexto 12">
            <a:extLst>
              <a:ext uri="{FF2B5EF4-FFF2-40B4-BE49-F238E27FC236}">
                <a16:creationId xmlns:a16="http://schemas.microsoft.com/office/drawing/2014/main" id="{BF6541CE-698A-3031-911E-1F2B66281828}"/>
              </a:ext>
            </a:extLst>
          </p:cNvPr>
          <p:cNvSpPr txBox="1"/>
          <p:nvPr/>
        </p:nvSpPr>
        <p:spPr>
          <a:xfrm>
            <a:off x="3667432" y="2101426"/>
            <a:ext cx="8524567" cy="1323439"/>
          </a:xfrm>
          <a:prstGeom prst="rect">
            <a:avLst/>
          </a:prstGeom>
          <a:noFill/>
        </p:spPr>
        <p:txBody>
          <a:bodyPr wrap="square">
            <a:spAutoFit/>
          </a:bodyPr>
          <a:lstStyle/>
          <a:p>
            <a:pPr>
              <a:spcBef>
                <a:spcPts val="600"/>
              </a:spcBef>
            </a:pPr>
            <a:r>
              <a:rPr lang="es-ES" sz="2000" b="1" dirty="0"/>
              <a:t>En el camino, hace un alto a un kilómetro y medio de </a:t>
            </a:r>
            <a:r>
              <a:rPr lang="es-ES" sz="2000" b="1" dirty="0" err="1"/>
              <a:t>Sicar</a:t>
            </a:r>
            <a:r>
              <a:rPr lang="es-ES" sz="2000" b="1" dirty="0"/>
              <a:t>, donde Jacob había comprado un terreno que había dado en heredad a José (</a:t>
            </a:r>
            <a:r>
              <a:rPr lang="es-ES" sz="2000" b="1" dirty="0" err="1"/>
              <a:t>Jn</a:t>
            </a:r>
            <a:r>
              <a:rPr lang="es-ES" sz="2000" b="1" dirty="0"/>
              <a:t>. 4:5; </a:t>
            </a:r>
            <a:r>
              <a:rPr lang="es-ES" sz="2000" b="1" dirty="0" err="1"/>
              <a:t>Gn</a:t>
            </a:r>
            <a:r>
              <a:rPr lang="es-ES" sz="2000" b="1" dirty="0"/>
              <a:t>. 33:18-19; Jos. 24:32). Llegado allí, Jesús se sienta junto al pozo de Jacob. Era el mediodía, el momento de máximo calor del día (</a:t>
            </a:r>
            <a:r>
              <a:rPr lang="es-ES" sz="2000" b="1" dirty="0" err="1"/>
              <a:t>Jn</a:t>
            </a:r>
            <a:r>
              <a:rPr lang="es-ES" sz="2000" b="1" dirty="0"/>
              <a:t>. 4:6).</a:t>
            </a:r>
          </a:p>
        </p:txBody>
      </p:sp>
    </p:spTree>
    <p:extLst>
      <p:ext uri="{BB962C8B-B14F-4D97-AF65-F5344CB8AC3E}">
        <p14:creationId xmlns:p14="http://schemas.microsoft.com/office/powerpoint/2010/main" val="92169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Right)">
                                      <p:cBhvr>
                                        <p:cTn id="26" dur="500"/>
                                        <p:tgtEl>
                                          <p:spTgt spid="11"/>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3" dur="1000" fill="hold"/>
                                        <p:tgtEl>
                                          <p:spTgt spid="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P spid="6"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ADBB429-FB3F-EDEF-6F09-722D4F3B9C23}"/>
              </a:ext>
            </a:extLst>
          </p:cNvPr>
          <p:cNvSpPr txBox="1"/>
          <p:nvPr/>
        </p:nvSpPr>
        <p:spPr>
          <a:xfrm>
            <a:off x="0" y="19664"/>
            <a:ext cx="9035843" cy="584775"/>
          </a:xfrm>
          <a:prstGeom prst="rect">
            <a:avLst/>
          </a:prstGeom>
          <a:noFill/>
        </p:spPr>
        <p:txBody>
          <a:bodyPr wrap="square">
            <a:spAutoFit/>
            <a:scene3d>
              <a:camera prst="orthographicFront"/>
              <a:lightRig rig="chilly" dir="t"/>
            </a:scene3d>
            <a:sp3d extrusionH="57150" contourW="31750">
              <a:bevelT h="25400" prst="softRound"/>
              <a:contourClr>
                <a:srgbClr val="EC856F"/>
              </a:contourClr>
            </a:sp3d>
          </a:bodyPr>
          <a:lstStyle/>
          <a:p>
            <a:pPr algn="ctr"/>
            <a:r>
              <a:rPr lang="es-ES" sz="3200" b="1" spc="50" dirty="0">
                <a:ln w="15875" cmpd="sng">
                  <a:noFill/>
                  <a:prstDash val="solid"/>
                </a:ln>
                <a:solidFill>
                  <a:srgbClr val="70AD47">
                    <a:tint val="1000"/>
                  </a:srgbClr>
                </a:solidFill>
                <a:effectLst>
                  <a:glow rad="38100">
                    <a:schemeClr val="accent1">
                      <a:alpha val="40000"/>
                    </a:schemeClr>
                  </a:glow>
                </a:effectLst>
              </a:rPr>
              <a:t>LA MUJER SAMARITANA Y EL JUDÍO SEDIENTO</a:t>
            </a:r>
          </a:p>
        </p:txBody>
      </p:sp>
      <p:sp>
        <p:nvSpPr>
          <p:cNvPr id="5" name="CuadroTexto 4">
            <a:extLst>
              <a:ext uri="{FF2B5EF4-FFF2-40B4-BE49-F238E27FC236}">
                <a16:creationId xmlns:a16="http://schemas.microsoft.com/office/drawing/2014/main" id="{8FC7D34D-8A66-8EEA-281E-8CABBA2EE6E8}"/>
              </a:ext>
            </a:extLst>
          </p:cNvPr>
          <p:cNvSpPr txBox="1"/>
          <p:nvPr/>
        </p:nvSpPr>
        <p:spPr>
          <a:xfrm>
            <a:off x="0" y="527289"/>
            <a:ext cx="9136279" cy="861774"/>
          </a:xfrm>
          <a:prstGeom prst="rect">
            <a:avLst/>
          </a:prstGeom>
          <a:noFill/>
        </p:spPr>
        <p:txBody>
          <a:bodyPr wrap="square">
            <a:spAutoFit/>
          </a:bodyPr>
          <a:lstStyle/>
          <a:p>
            <a:pPr algn="ctr"/>
            <a:r>
              <a:rPr lang="es-ES" b="1" dirty="0">
                <a:solidFill>
                  <a:srgbClr val="FFFF99"/>
                </a:solidFill>
                <a:effectLst>
                  <a:outerShdw blurRad="38100" dist="38100" dir="2700000" algn="tl">
                    <a:srgbClr val="000000">
                      <a:alpha val="43137"/>
                    </a:srgbClr>
                  </a:outerShdw>
                </a:effectLst>
                <a:latin typeface="Comic Sans MS" panose="030F0702030302020204" pitchFamily="66" charset="0"/>
              </a:rPr>
              <a:t>“La mujer samaritana le dijo: ¿Cómo tú, siendo judío, me pides a mí de beber, que soy mujer samaritana? Porque judíos y samaritanos no se tratan entre sí” </a:t>
            </a:r>
            <a:r>
              <a:rPr lang="es-ES" sz="1400" b="1" dirty="0">
                <a:solidFill>
                  <a:srgbClr val="FFFF99"/>
                </a:solidFill>
                <a:effectLst>
                  <a:outerShdw blurRad="38100" dist="38100" dir="2700000" algn="tl">
                    <a:srgbClr val="000000">
                      <a:alpha val="43137"/>
                    </a:srgbClr>
                  </a:outerShdw>
                </a:effectLst>
                <a:latin typeface="Comic Sans MS" panose="030F0702030302020204" pitchFamily="66" charset="0"/>
              </a:rPr>
              <a:t>(Juan 4:9)</a:t>
            </a:r>
          </a:p>
        </p:txBody>
      </p:sp>
      <p:sp>
        <p:nvSpPr>
          <p:cNvPr id="6" name="CuadroTexto 5">
            <a:extLst>
              <a:ext uri="{FF2B5EF4-FFF2-40B4-BE49-F238E27FC236}">
                <a16:creationId xmlns:a16="http://schemas.microsoft.com/office/drawing/2014/main" id="{B4689C25-EECE-1FB0-007F-36CC7A64F294}"/>
              </a:ext>
            </a:extLst>
          </p:cNvPr>
          <p:cNvSpPr txBox="1"/>
          <p:nvPr/>
        </p:nvSpPr>
        <p:spPr>
          <a:xfrm>
            <a:off x="209548" y="1488624"/>
            <a:ext cx="8826295" cy="707886"/>
          </a:xfrm>
          <a:prstGeom prst="rect">
            <a:avLst/>
          </a:prstGeom>
          <a:noFill/>
        </p:spPr>
        <p:txBody>
          <a:bodyPr wrap="square" rtlCol="0">
            <a:spAutoFit/>
          </a:bodyPr>
          <a:lstStyle/>
          <a:p>
            <a:pPr>
              <a:spcBef>
                <a:spcPts val="600"/>
              </a:spcBef>
            </a:pPr>
            <a:r>
              <a:rPr lang="es-ES" sz="2000" b="1" dirty="0"/>
              <a:t>Ya que la mujer no estaba dispuesta a entablar una conversación, Jesús decide romper el hielo pidiendo un favor: “Dame de beber” (</a:t>
            </a:r>
            <a:r>
              <a:rPr lang="es-ES" sz="2000" b="1" dirty="0" err="1"/>
              <a:t>Jn</a:t>
            </a:r>
            <a:r>
              <a:rPr lang="es-ES" sz="2000" b="1" dirty="0"/>
              <a:t>. 4:7).</a:t>
            </a:r>
          </a:p>
        </p:txBody>
      </p:sp>
      <p:pic>
        <p:nvPicPr>
          <p:cNvPr id="4" name="Imagen 3" descr="Una persona con una corona de flores&#10;&#10;Descripción generada automáticamente con confianza baja">
            <a:extLst>
              <a:ext uri="{FF2B5EF4-FFF2-40B4-BE49-F238E27FC236}">
                <a16:creationId xmlns:a16="http://schemas.microsoft.com/office/drawing/2014/main" id="{B39A5D3E-2C3C-1890-C1A9-9EC8EA8FEC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745" y="3385562"/>
            <a:ext cx="2592723" cy="3231324"/>
          </a:xfrm>
          <a:prstGeom prst="rect">
            <a:avLst/>
          </a:prstGeom>
          <a:solidFill>
            <a:srgbClr val="FFFFFF">
              <a:shade val="85000"/>
            </a:srgbClr>
          </a:solidFill>
          <a:ln w="38100" cap="sq">
            <a:solidFill>
              <a:srgbClr val="FFFF99"/>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Imagen que contiene exterior, persona, hombre, pasto&#10;&#10;Descripción generada automáticamente">
            <a:extLst>
              <a:ext uri="{FF2B5EF4-FFF2-40B4-BE49-F238E27FC236}">
                <a16:creationId xmlns:a16="http://schemas.microsoft.com/office/drawing/2014/main" id="{354B41C4-1D61-5448-3EEE-DF69241D3DC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136280" y="142569"/>
            <a:ext cx="2846172" cy="3662075"/>
          </a:xfrm>
          <a:prstGeom prst="rect">
            <a:avLst/>
          </a:prstGeom>
          <a:solidFill>
            <a:srgbClr val="FFFFFF">
              <a:shade val="85000"/>
            </a:srgbClr>
          </a:solidFill>
          <a:ln w="88900" cap="sq">
            <a:gradFill>
              <a:gsLst>
                <a:gs pos="0">
                  <a:srgbClr val="C8D8FD"/>
                </a:gs>
                <a:gs pos="36000">
                  <a:srgbClr val="C8D8FD"/>
                </a:gs>
                <a:gs pos="38000">
                  <a:srgbClr val="00479E"/>
                </a:gs>
                <a:gs pos="100000">
                  <a:srgbClr val="00479E"/>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CE4A7C3E-3028-890C-4B88-7ED190EFDB5E}"/>
              </a:ext>
            </a:extLst>
          </p:cNvPr>
          <p:cNvSpPr txBox="1"/>
          <p:nvPr/>
        </p:nvSpPr>
        <p:spPr>
          <a:xfrm>
            <a:off x="3055722" y="3130796"/>
            <a:ext cx="6080557" cy="1631216"/>
          </a:xfrm>
          <a:prstGeom prst="rect">
            <a:avLst/>
          </a:prstGeom>
          <a:noFill/>
        </p:spPr>
        <p:txBody>
          <a:bodyPr wrap="square">
            <a:spAutoFit/>
          </a:bodyPr>
          <a:lstStyle/>
          <a:p>
            <a:pPr>
              <a:spcBef>
                <a:spcPts val="600"/>
              </a:spcBef>
            </a:pPr>
            <a:r>
              <a:rPr lang="es-ES" sz="2000" b="1" dirty="0"/>
              <a:t>Por lo menos, había conseguido iniciar la conversación. Como ocurrió con Nicodemo, Jesús fue directamente al grano: “Yo soy alguien especial, y puedo darte un agua que apaga toda sed” (</a:t>
            </a:r>
            <a:r>
              <a:rPr lang="es-ES" sz="2000" b="1" dirty="0" err="1"/>
              <a:t>Jn</a:t>
            </a:r>
            <a:r>
              <a:rPr lang="es-ES" sz="2000" b="1" dirty="0"/>
              <a:t>. 4:10).</a:t>
            </a:r>
          </a:p>
        </p:txBody>
      </p:sp>
      <p:sp>
        <p:nvSpPr>
          <p:cNvPr id="14" name="CuadroTexto 13">
            <a:extLst>
              <a:ext uri="{FF2B5EF4-FFF2-40B4-BE49-F238E27FC236}">
                <a16:creationId xmlns:a16="http://schemas.microsoft.com/office/drawing/2014/main" id="{D7E75E54-CD18-4D92-4209-12676B6610E9}"/>
              </a:ext>
            </a:extLst>
          </p:cNvPr>
          <p:cNvSpPr txBox="1"/>
          <p:nvPr/>
        </p:nvSpPr>
        <p:spPr>
          <a:xfrm>
            <a:off x="3282919" y="6069815"/>
            <a:ext cx="6157103" cy="707886"/>
          </a:xfrm>
          <a:prstGeom prst="rect">
            <a:avLst/>
          </a:prstGeom>
          <a:noFill/>
        </p:spPr>
        <p:txBody>
          <a:bodyPr wrap="square">
            <a:spAutoFit/>
            <a:scene3d>
              <a:camera prst="orthographicFront"/>
              <a:lightRig rig="threePt" dir="t"/>
            </a:scene3d>
            <a:sp3d extrusionH="57150">
              <a:bevelT w="38100" h="38100"/>
            </a:sp3d>
          </a:bodyPr>
          <a:lstStyle/>
          <a:p>
            <a:pPr algn="ctr">
              <a:spcBef>
                <a:spcPts val="600"/>
              </a:spcBef>
            </a:pPr>
            <a:r>
              <a:rPr lang="es-ES" sz="2000" b="1" dirty="0">
                <a:solidFill>
                  <a:srgbClr val="C00000"/>
                </a:solidFill>
              </a:rPr>
              <a:t>¿Tienes sed del agua que apaga la sed del alma? Jesús la ofrece gratuitamente (Ap. 21:6).</a:t>
            </a:r>
          </a:p>
        </p:txBody>
      </p:sp>
      <p:pic>
        <p:nvPicPr>
          <p:cNvPr id="16" name="Imagen 15" descr="Dibujo de una persona&#10;&#10;Descripción generada automáticamente con confianza media">
            <a:extLst>
              <a:ext uri="{FF2B5EF4-FFF2-40B4-BE49-F238E27FC236}">
                <a16:creationId xmlns:a16="http://schemas.microsoft.com/office/drawing/2014/main" id="{F1863C1E-F2A8-9AEC-7AB8-445B018075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63432" y="3941657"/>
            <a:ext cx="2219020" cy="2773774"/>
          </a:xfrm>
          <a:prstGeom prst="rect">
            <a:avLst/>
          </a:prstGeom>
          <a:solidFill>
            <a:srgbClr val="FFFFFF">
              <a:shade val="85000"/>
            </a:srgbClr>
          </a:solidFill>
          <a:ln w="88900" cap="sq">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714A33A7-6853-31D7-5521-50D310B4BF9A}"/>
              </a:ext>
            </a:extLst>
          </p:cNvPr>
          <p:cNvSpPr txBox="1"/>
          <p:nvPr/>
        </p:nvSpPr>
        <p:spPr>
          <a:xfrm>
            <a:off x="3055722" y="4761546"/>
            <a:ext cx="6560226" cy="1323439"/>
          </a:xfrm>
          <a:prstGeom prst="rect">
            <a:avLst/>
          </a:prstGeom>
          <a:noFill/>
        </p:spPr>
        <p:txBody>
          <a:bodyPr wrap="square">
            <a:spAutoFit/>
          </a:bodyPr>
          <a:lstStyle/>
          <a:p>
            <a:pPr>
              <a:spcBef>
                <a:spcPts val="600"/>
              </a:spcBef>
            </a:pPr>
            <a:r>
              <a:rPr lang="es-ES" sz="2000" b="1" dirty="0"/>
              <a:t>Al igual que Nicodemo, la samaritana pretendió interpretar literalmente sus palabras (</a:t>
            </a:r>
            <a:r>
              <a:rPr lang="es-ES" sz="2000" b="1" dirty="0" err="1"/>
              <a:t>Jn</a:t>
            </a:r>
            <a:r>
              <a:rPr lang="es-ES" sz="2000" b="1" dirty="0"/>
              <a:t>. 4:11-12). Jesús encendió en ella el deseo de obtener esa agua viva (</a:t>
            </a:r>
            <a:r>
              <a:rPr lang="es-ES" sz="2000" b="1" dirty="0" err="1"/>
              <a:t>Jn</a:t>
            </a:r>
            <a:r>
              <a:rPr lang="es-ES" sz="2000" b="1" dirty="0"/>
              <a:t>. 4:13-15).</a:t>
            </a:r>
          </a:p>
        </p:txBody>
      </p:sp>
      <p:sp>
        <p:nvSpPr>
          <p:cNvPr id="7" name="CuadroTexto 6">
            <a:extLst>
              <a:ext uri="{FF2B5EF4-FFF2-40B4-BE49-F238E27FC236}">
                <a16:creationId xmlns:a16="http://schemas.microsoft.com/office/drawing/2014/main" id="{35DCA143-0CA8-1871-A08A-4BEC5DE8E4CD}"/>
              </a:ext>
            </a:extLst>
          </p:cNvPr>
          <p:cNvSpPr txBox="1"/>
          <p:nvPr/>
        </p:nvSpPr>
        <p:spPr>
          <a:xfrm>
            <a:off x="209547" y="2196277"/>
            <a:ext cx="8826294" cy="1015663"/>
          </a:xfrm>
          <a:prstGeom prst="rect">
            <a:avLst/>
          </a:prstGeom>
          <a:noFill/>
        </p:spPr>
        <p:txBody>
          <a:bodyPr wrap="square">
            <a:spAutoFit/>
          </a:bodyPr>
          <a:lstStyle/>
          <a:p>
            <a:pPr>
              <a:spcBef>
                <a:spcPts val="600"/>
              </a:spcBef>
            </a:pPr>
            <a:r>
              <a:rPr lang="es-ES" sz="2000" b="1" dirty="0"/>
              <a:t>Como respuesta, la samaritana le recuerda las dos razones por las que Jesús no debería pedirle favores, o hablar si quiera con ella: era mujer y samaritana (</a:t>
            </a:r>
            <a:r>
              <a:rPr lang="es-ES" sz="2000" b="1" dirty="0" err="1"/>
              <a:t>Jn</a:t>
            </a:r>
            <a:r>
              <a:rPr lang="es-ES" sz="2000" b="1" dirty="0"/>
              <a:t>. 4:9).</a:t>
            </a:r>
          </a:p>
        </p:txBody>
      </p:sp>
    </p:spTree>
    <p:extLst>
      <p:ext uri="{BB962C8B-B14F-4D97-AF65-F5344CB8AC3E}">
        <p14:creationId xmlns:p14="http://schemas.microsoft.com/office/powerpoint/2010/main" val="6318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32"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strVal val="4*#ppt_w"/>
                                          </p:val>
                                        </p:tav>
                                        <p:tav tm="100000">
                                          <p:val>
                                            <p:strVal val="#ppt_w"/>
                                          </p:val>
                                        </p:tav>
                                      </p:tavLst>
                                    </p:anim>
                                    <p:anim calcmode="lin" valueType="num">
                                      <p:cBhvr>
                                        <p:cTn id="52" dur="500" fill="hold"/>
                                        <p:tgtEl>
                                          <p:spTgt spid="16"/>
                                        </p:tgtEl>
                                        <p:attrNameLst>
                                          <p:attrName>ppt_h</p:attrName>
                                        </p:attrNameLst>
                                      </p:cBhvr>
                                      <p:tavLst>
                                        <p:tav tm="0">
                                          <p:val>
                                            <p:strVal val="4*#ppt_h"/>
                                          </p:val>
                                        </p:tav>
                                        <p:tav tm="100000">
                                          <p:val>
                                            <p:strVal val="#ppt_h"/>
                                          </p:val>
                                        </p:tav>
                                      </p:tavLst>
                                    </p:anim>
                                  </p:childTnLst>
                                </p:cTn>
                              </p:par>
                            </p:childTnLst>
                          </p:cTn>
                        </p:par>
                        <p:par>
                          <p:cTn id="53" fill="hold">
                            <p:stCondLst>
                              <p:cond delay="500"/>
                            </p:stCondLst>
                            <p:childTnLst>
                              <p:par>
                                <p:cTn id="54" presetID="25"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9" dur="1000" fill="hold"/>
                                        <p:tgtEl>
                                          <p:spTgt spid="14"/>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8"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203583C-CF44-8AD2-0C0E-FBB4046D33EB}"/>
              </a:ext>
            </a:extLst>
          </p:cNvPr>
          <p:cNvSpPr txBox="1"/>
          <p:nvPr/>
        </p:nvSpPr>
        <p:spPr>
          <a:xfrm>
            <a:off x="2695575" y="1158329"/>
            <a:ext cx="6362700" cy="3785652"/>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spcBef>
                <a:spcPts val="600"/>
              </a:spcBef>
            </a:pPr>
            <a:r>
              <a:rPr lang="es-ES" sz="6000" b="1" dirty="0">
                <a:ln/>
                <a:solidFill>
                  <a:schemeClr val="accent1">
                    <a:lumMod val="60000"/>
                    <a:lumOff val="40000"/>
                  </a:schemeClr>
                </a:solidFill>
                <a:effectLst>
                  <a:reflection blurRad="6350" stA="55000" endA="300" endPos="30000" dir="5400000" sy="-100000" algn="bl" rotWithShape="0"/>
                </a:effectLst>
              </a:rPr>
              <a:t>LOS SAMARITANOS ACEPTAN AL SALVADOR</a:t>
            </a:r>
          </a:p>
        </p:txBody>
      </p:sp>
    </p:spTree>
    <p:extLst>
      <p:ext uri="{BB962C8B-B14F-4D97-AF65-F5344CB8AC3E}">
        <p14:creationId xmlns:p14="http://schemas.microsoft.com/office/powerpoint/2010/main" val="34791479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Imagen 14" descr="Un grupo de personas en un río&#10;&#10;Descripción generada automáticamente con confianza media">
            <a:extLst>
              <a:ext uri="{FF2B5EF4-FFF2-40B4-BE49-F238E27FC236}">
                <a16:creationId xmlns:a16="http://schemas.microsoft.com/office/drawing/2014/main" id="{3F079989-DCF8-093A-1974-ADED6251FBB3}"/>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3"/>
          <a:stretch/>
        </p:blipFill>
        <p:spPr>
          <a:xfrm>
            <a:off x="226142" y="5240594"/>
            <a:ext cx="4955458" cy="1469224"/>
          </a:xfrm>
          <a:prstGeom prst="snip2DiagRect">
            <a:avLst>
              <a:gd name="adj1" fmla="val 23585"/>
              <a:gd name="adj2" fmla="val 0"/>
            </a:avLst>
          </a:prstGeom>
          <a:solidFill>
            <a:srgbClr val="FFFFFF">
              <a:shade val="85000"/>
            </a:srgbClr>
          </a:solidFill>
          <a:ln w="28575"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CuadroTexto 2">
            <a:extLst>
              <a:ext uri="{FF2B5EF4-FFF2-40B4-BE49-F238E27FC236}">
                <a16:creationId xmlns:a16="http://schemas.microsoft.com/office/drawing/2014/main" id="{90C4C763-459D-5324-11A0-5A2B2A17C627}"/>
              </a:ext>
            </a:extLst>
          </p:cNvPr>
          <p:cNvSpPr txBox="1"/>
          <p:nvPr/>
        </p:nvSpPr>
        <p:spPr>
          <a:xfrm>
            <a:off x="0" y="-57750"/>
            <a:ext cx="12191999" cy="769441"/>
          </a:xfrm>
          <a:prstGeom prst="rect">
            <a:avLst/>
          </a:prstGeom>
          <a:noFill/>
        </p:spPr>
        <p:txBody>
          <a:bodyPr wrap="square">
            <a:spAutoFit/>
          </a:bodyPr>
          <a:lstStyle/>
          <a:p>
            <a:pPr algn="ctr"/>
            <a:r>
              <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SED DEL AGUA VIVA</a:t>
            </a:r>
          </a:p>
        </p:txBody>
      </p:sp>
      <p:sp>
        <p:nvSpPr>
          <p:cNvPr id="5" name="CuadroTexto 4">
            <a:extLst>
              <a:ext uri="{FF2B5EF4-FFF2-40B4-BE49-F238E27FC236}">
                <a16:creationId xmlns:a16="http://schemas.microsoft.com/office/drawing/2014/main" id="{0806F6F1-928F-A4D9-FD4B-15EE817BEB3F}"/>
              </a:ext>
            </a:extLst>
          </p:cNvPr>
          <p:cNvSpPr txBox="1"/>
          <p:nvPr/>
        </p:nvSpPr>
        <p:spPr>
          <a:xfrm>
            <a:off x="0" y="547272"/>
            <a:ext cx="12191998" cy="369332"/>
          </a:xfrm>
          <a:prstGeom prst="rect">
            <a:avLst/>
          </a:prstGeom>
          <a:noFill/>
        </p:spPr>
        <p:txBody>
          <a:bodyPr wrap="square">
            <a:spAutoFit/>
          </a:bodyPr>
          <a:lstStyle/>
          <a:p>
            <a:pPr algn="ctr"/>
            <a:r>
              <a:rPr lang="es-ES" b="1" dirty="0">
                <a:solidFill>
                  <a:srgbClr val="F7DDCE"/>
                </a:solidFill>
                <a:effectLst>
                  <a:outerShdw blurRad="38100" dist="38100" dir="2700000" algn="tl">
                    <a:srgbClr val="000000">
                      <a:alpha val="43137"/>
                    </a:srgbClr>
                  </a:outerShdw>
                </a:effectLst>
                <a:latin typeface="Comic Sans MS" panose="030F0702030302020204" pitchFamily="66" charset="0"/>
              </a:rPr>
              <a:t>“La mujer le dijo: Señor, dame esa agua, para que no tenga yo sed, ni venga aquí a sacarla” </a:t>
            </a:r>
            <a:r>
              <a:rPr lang="es-ES" sz="1400" b="1" dirty="0">
                <a:solidFill>
                  <a:srgbClr val="F7DDCE"/>
                </a:solidFill>
                <a:effectLst>
                  <a:outerShdw blurRad="38100" dist="38100" dir="2700000" algn="tl">
                    <a:srgbClr val="000000">
                      <a:alpha val="43137"/>
                    </a:srgbClr>
                  </a:outerShdw>
                </a:effectLst>
                <a:latin typeface="Comic Sans MS" panose="030F0702030302020204" pitchFamily="66" charset="0"/>
              </a:rPr>
              <a:t>(Juan 4:15)</a:t>
            </a:r>
            <a:endParaRPr lang="es-ES" b="1" dirty="0">
              <a:solidFill>
                <a:srgbClr val="F7DDCE"/>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25C4424-F742-3F26-D7D2-F9D4D70A47ED}"/>
              </a:ext>
            </a:extLst>
          </p:cNvPr>
          <p:cNvSpPr txBox="1"/>
          <p:nvPr/>
        </p:nvSpPr>
        <p:spPr>
          <a:xfrm>
            <a:off x="5362574" y="1129021"/>
            <a:ext cx="7515225" cy="707886"/>
          </a:xfrm>
          <a:prstGeom prst="rect">
            <a:avLst/>
          </a:prstGeom>
          <a:noFill/>
        </p:spPr>
        <p:txBody>
          <a:bodyPr wrap="square" rtlCol="0">
            <a:spAutoFit/>
          </a:bodyPr>
          <a:lstStyle/>
          <a:p>
            <a:pPr>
              <a:spcBef>
                <a:spcPts val="600"/>
              </a:spcBef>
            </a:pPr>
            <a:r>
              <a:rPr lang="es-ES" sz="2000" b="1" dirty="0"/>
              <a:t>Repasemos las similitudes entre Nicodemo y la mujer samaritana:</a:t>
            </a:r>
          </a:p>
        </p:txBody>
      </p:sp>
      <p:graphicFrame>
        <p:nvGraphicFramePr>
          <p:cNvPr id="7" name="Diagrama 6">
            <a:extLst>
              <a:ext uri="{FF2B5EF4-FFF2-40B4-BE49-F238E27FC236}">
                <a16:creationId xmlns:a16="http://schemas.microsoft.com/office/drawing/2014/main" id="{6873FC22-1B90-A9CD-DDB1-11A58B580EE0}"/>
              </a:ext>
            </a:extLst>
          </p:cNvPr>
          <p:cNvGraphicFramePr/>
          <p:nvPr>
            <p:extLst>
              <p:ext uri="{D42A27DB-BD31-4B8C-83A1-F6EECF244321}">
                <p14:modId xmlns:p14="http://schemas.microsoft.com/office/powerpoint/2010/main" val="542333982"/>
              </p:ext>
            </p:extLst>
          </p:nvPr>
        </p:nvGraphicFramePr>
        <p:xfrm>
          <a:off x="108460" y="1104900"/>
          <a:ext cx="5191125" cy="40100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044EBD08-D4B6-5EE9-D6E3-4D29A0968B7A}"/>
              </a:ext>
            </a:extLst>
          </p:cNvPr>
          <p:cNvSpPr txBox="1"/>
          <p:nvPr/>
        </p:nvSpPr>
        <p:spPr>
          <a:xfrm>
            <a:off x="5362575" y="1825623"/>
            <a:ext cx="6829425" cy="1015663"/>
          </a:xfrm>
          <a:prstGeom prst="rect">
            <a:avLst/>
          </a:prstGeom>
          <a:noFill/>
        </p:spPr>
        <p:txBody>
          <a:bodyPr wrap="square" rtlCol="0">
            <a:spAutoFit/>
          </a:bodyPr>
          <a:lstStyle/>
          <a:p>
            <a:pPr>
              <a:spcBef>
                <a:spcPts val="600"/>
              </a:spcBef>
            </a:pPr>
            <a:r>
              <a:rPr lang="es-ES" sz="2000" b="1" dirty="0"/>
              <a:t>Cuando consiguió la atención de la mujer, Jesús no respondió directamente a su pedido. Si quería el agua viva, tenía que venir con su “marido” (</a:t>
            </a:r>
            <a:r>
              <a:rPr lang="es-ES" sz="2000" b="1" dirty="0" err="1"/>
              <a:t>Jn</a:t>
            </a:r>
            <a:r>
              <a:rPr lang="es-ES" sz="2000" b="1" dirty="0"/>
              <a:t>. 4:16).</a:t>
            </a:r>
          </a:p>
        </p:txBody>
      </p:sp>
      <p:sp>
        <p:nvSpPr>
          <p:cNvPr id="4" name="CuadroTexto 3">
            <a:extLst>
              <a:ext uri="{FF2B5EF4-FFF2-40B4-BE49-F238E27FC236}">
                <a16:creationId xmlns:a16="http://schemas.microsoft.com/office/drawing/2014/main" id="{674C16D3-C541-6112-FAD2-E9A573362061}"/>
              </a:ext>
            </a:extLst>
          </p:cNvPr>
          <p:cNvSpPr txBox="1"/>
          <p:nvPr/>
        </p:nvSpPr>
        <p:spPr>
          <a:xfrm>
            <a:off x="5562600" y="5778293"/>
            <a:ext cx="6096000" cy="1015663"/>
          </a:xfrm>
          <a:prstGeom prst="rect">
            <a:avLst/>
          </a:prstGeom>
          <a:noFill/>
        </p:spPr>
        <p:txBody>
          <a:bodyPr wrap="square">
            <a:spAutoFit/>
            <a:scene3d>
              <a:camera prst="orthographicFront"/>
              <a:lightRig rig="threePt" dir="t"/>
            </a:scene3d>
            <a:sp3d extrusionH="57150">
              <a:bevelT w="38100" h="38100"/>
            </a:sp3d>
          </a:bodyPr>
          <a:lstStyle/>
          <a:p>
            <a:pPr algn="ctr">
              <a:spcBef>
                <a:spcPts val="600"/>
              </a:spcBef>
            </a:pPr>
            <a:r>
              <a:rPr lang="es-ES" sz="2000" b="1" dirty="0">
                <a:solidFill>
                  <a:srgbClr val="AD4509"/>
                </a:solidFill>
              </a:rPr>
              <a:t>¿Cómo reaccionas cuando Dios te confronta con tu pecado? ¿Evades la situación, o se los entregas a Él para obtener su perdón?</a:t>
            </a:r>
          </a:p>
        </p:txBody>
      </p:sp>
      <p:grpSp>
        <p:nvGrpSpPr>
          <p:cNvPr id="13" name="Grupo 12">
            <a:extLst>
              <a:ext uri="{FF2B5EF4-FFF2-40B4-BE49-F238E27FC236}">
                <a16:creationId xmlns:a16="http://schemas.microsoft.com/office/drawing/2014/main" id="{6329F9A8-0DF7-554C-6301-41345E35D8FE}"/>
              </a:ext>
            </a:extLst>
          </p:cNvPr>
          <p:cNvGrpSpPr/>
          <p:nvPr/>
        </p:nvGrpSpPr>
        <p:grpSpPr>
          <a:xfrm>
            <a:off x="5443537" y="3322962"/>
            <a:ext cx="2441934" cy="2441934"/>
            <a:chOff x="5443537" y="3165645"/>
            <a:chExt cx="2441934" cy="2441934"/>
          </a:xfrm>
        </p:grpSpPr>
        <p:pic>
          <p:nvPicPr>
            <p:cNvPr id="10" name="Imagen 9" descr="Un par de personas sentadas en una banca&#10;&#10;Descripción generada automáticamente con confianza media">
              <a:extLst>
                <a:ext uri="{FF2B5EF4-FFF2-40B4-BE49-F238E27FC236}">
                  <a16:creationId xmlns:a16="http://schemas.microsoft.com/office/drawing/2014/main" id="{7B16048B-C6C8-6040-66D8-0269E180A5D9}"/>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443537" y="3165645"/>
              <a:ext cx="2441934" cy="2441934"/>
            </a:xfrm>
            <a:prstGeom prst="snip2DiagRect">
              <a:avLst/>
            </a:prstGeom>
            <a:solidFill>
              <a:srgbClr val="FFFFFF">
                <a:shade val="85000"/>
              </a:srgbClr>
            </a:solidFill>
            <a:ln w="38100" cap="sq">
              <a:solidFill>
                <a:srgbClr val="C1E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Bocadillo nube: nube 10">
              <a:extLst>
                <a:ext uri="{FF2B5EF4-FFF2-40B4-BE49-F238E27FC236}">
                  <a16:creationId xmlns:a16="http://schemas.microsoft.com/office/drawing/2014/main" id="{985A43E4-49CE-72E8-1065-F0027945E99A}"/>
                </a:ext>
              </a:extLst>
            </p:cNvPr>
            <p:cNvSpPr/>
            <p:nvPr/>
          </p:nvSpPr>
          <p:spPr>
            <a:xfrm>
              <a:off x="6282812" y="3192657"/>
              <a:ext cx="619432" cy="612428"/>
            </a:xfrm>
            <a:prstGeom prst="cloudCallout">
              <a:avLst>
                <a:gd name="adj1" fmla="val -67817"/>
                <a:gd name="adj2" fmla="val 17992"/>
              </a:avLst>
            </a:prstGeom>
            <a:blipFill dpi="0" rotWithShape="1">
              <a:blip r:embed="rId11" cstate="screen">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 name="Grupo 1">
            <a:extLst>
              <a:ext uri="{FF2B5EF4-FFF2-40B4-BE49-F238E27FC236}">
                <a16:creationId xmlns:a16="http://schemas.microsoft.com/office/drawing/2014/main" id="{5DFA6771-B470-5B2A-272A-3C65E11B6524}"/>
              </a:ext>
            </a:extLst>
          </p:cNvPr>
          <p:cNvGrpSpPr/>
          <p:nvPr/>
        </p:nvGrpSpPr>
        <p:grpSpPr>
          <a:xfrm>
            <a:off x="8029423" y="3321729"/>
            <a:ext cx="3936435" cy="2442262"/>
            <a:chOff x="8029423" y="3321729"/>
            <a:chExt cx="3936435" cy="2442262"/>
          </a:xfrm>
        </p:grpSpPr>
        <p:pic>
          <p:nvPicPr>
            <p:cNvPr id="17" name="Imagen 16" descr="Imagen que contiene persona, exterior, hombre, parado&#10;&#10;Descripción generada automáticamente">
              <a:extLst>
                <a:ext uri="{FF2B5EF4-FFF2-40B4-BE49-F238E27FC236}">
                  <a16:creationId xmlns:a16="http://schemas.microsoft.com/office/drawing/2014/main" id="{CD1AD3BB-1433-4E15-F39F-226E6375825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t="-50"/>
            <a:stretch/>
          </p:blipFill>
          <p:spPr>
            <a:xfrm>
              <a:off x="8029423" y="3321729"/>
              <a:ext cx="3936435" cy="2442262"/>
            </a:xfrm>
            <a:prstGeom prst="snip2DiagRect">
              <a:avLst>
                <a:gd name="adj1" fmla="val 16947"/>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Bocadillo nube: nube 17">
              <a:extLst>
                <a:ext uri="{FF2B5EF4-FFF2-40B4-BE49-F238E27FC236}">
                  <a16:creationId xmlns:a16="http://schemas.microsoft.com/office/drawing/2014/main" id="{E734B50D-F079-9F94-A1D2-0522F783E5A2}"/>
                </a:ext>
              </a:extLst>
            </p:cNvPr>
            <p:cNvSpPr/>
            <p:nvPr/>
          </p:nvSpPr>
          <p:spPr>
            <a:xfrm>
              <a:off x="9458324" y="3429000"/>
              <a:ext cx="1425985" cy="1323975"/>
            </a:xfrm>
            <a:prstGeom prst="cloudCallout">
              <a:avLst>
                <a:gd name="adj1" fmla="val 66475"/>
                <a:gd name="adj2" fmla="val -31079"/>
              </a:avLst>
            </a:prstGeom>
            <a:blipFill dpi="0" rotWithShape="1">
              <a:blip r:embed="rId13" cstate="screen">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2" name="CuadroTexto 11">
            <a:extLst>
              <a:ext uri="{FF2B5EF4-FFF2-40B4-BE49-F238E27FC236}">
                <a16:creationId xmlns:a16="http://schemas.microsoft.com/office/drawing/2014/main" id="{55092C10-335B-D77E-FAD6-02BA0D5756E1}"/>
              </a:ext>
            </a:extLst>
          </p:cNvPr>
          <p:cNvSpPr txBox="1"/>
          <p:nvPr/>
        </p:nvSpPr>
        <p:spPr>
          <a:xfrm>
            <a:off x="5363876" y="2841286"/>
            <a:ext cx="6828122" cy="400110"/>
          </a:xfrm>
          <a:prstGeom prst="rect">
            <a:avLst/>
          </a:prstGeom>
          <a:noFill/>
        </p:spPr>
        <p:txBody>
          <a:bodyPr wrap="square">
            <a:spAutoFit/>
          </a:bodyPr>
          <a:lstStyle/>
          <a:p>
            <a:pPr>
              <a:spcBef>
                <a:spcPts val="600"/>
              </a:spcBef>
            </a:pPr>
            <a:r>
              <a:rPr lang="es-ES" sz="2000" b="1" dirty="0"/>
              <a:t>De repente, todos sus pecados pasaron por su mente.</a:t>
            </a:r>
          </a:p>
        </p:txBody>
      </p:sp>
    </p:spTree>
    <p:extLst>
      <p:ext uri="{BB962C8B-B14F-4D97-AF65-F5344CB8AC3E}">
        <p14:creationId xmlns:p14="http://schemas.microsoft.com/office/powerpoint/2010/main" val="105415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 calcmode="lin" valueType="num">
                                      <p:cBhvr>
                                        <p:cTn id="32" dur="500" fill="hold"/>
                                        <p:tgtEl>
                                          <p:spTgt spid="13"/>
                                        </p:tgtEl>
                                        <p:attrNameLst>
                                          <p:attrName>style.rotation</p:attrName>
                                        </p:attrNameLst>
                                      </p:cBhvr>
                                      <p:tavLst>
                                        <p:tav tm="0">
                                          <p:val>
                                            <p:fltVal val="360"/>
                                          </p:val>
                                        </p:tav>
                                        <p:tav tm="100000">
                                          <p:val>
                                            <p:fltVal val="0"/>
                                          </p:val>
                                        </p:tav>
                                      </p:tavLst>
                                    </p:anim>
                                    <p:animEffect transition="in" filter="fade">
                                      <p:cBhvr>
                                        <p:cTn id="33" dur="500"/>
                                        <p:tgtEl>
                                          <p:spTgt spid="13"/>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7">
                                            <p:graphicEl>
                                              <a:dgm id="{EA2158D9-CBED-4C55-B161-75875BE2715C}"/>
                                            </p:graphicEl>
                                          </p:spTgt>
                                        </p:tgtEl>
                                        <p:attrNameLst>
                                          <p:attrName>style.visibility</p:attrName>
                                        </p:attrNameLst>
                                      </p:cBhvr>
                                      <p:to>
                                        <p:strVal val="visible"/>
                                      </p:to>
                                    </p:set>
                                    <p:animEffect transition="in" filter="randombar(horizontal)">
                                      <p:cBhvr>
                                        <p:cTn id="37" dur="500"/>
                                        <p:tgtEl>
                                          <p:spTgt spid="7">
                                            <p:graphicEl>
                                              <a:dgm id="{EA2158D9-CBED-4C55-B161-75875BE2715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graphicEl>
                                              <a:dgm id="{37A4796A-9378-418B-B1FE-963049F47B69}"/>
                                            </p:graphicEl>
                                          </p:spTgt>
                                        </p:tgtEl>
                                        <p:attrNameLst>
                                          <p:attrName>style.visibility</p:attrName>
                                        </p:attrNameLst>
                                      </p:cBhvr>
                                      <p:to>
                                        <p:strVal val="visible"/>
                                      </p:to>
                                    </p:set>
                                    <p:anim calcmode="lin" valueType="num">
                                      <p:cBhvr>
                                        <p:cTn id="42" dur="500" fill="hold"/>
                                        <p:tgtEl>
                                          <p:spTgt spid="7">
                                            <p:graphicEl>
                                              <a:dgm id="{37A4796A-9378-418B-B1FE-963049F47B69}"/>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37A4796A-9378-418B-B1FE-963049F47B69}"/>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37A4796A-9378-418B-B1FE-963049F47B6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CF0F941D-0D25-43BA-9245-C8A2C54DC5F2}"/>
                                            </p:graphicEl>
                                          </p:spTgt>
                                        </p:tgtEl>
                                        <p:attrNameLst>
                                          <p:attrName>style.visibility</p:attrName>
                                        </p:attrNameLst>
                                      </p:cBhvr>
                                      <p:to>
                                        <p:strVal val="visible"/>
                                      </p:to>
                                    </p:set>
                                    <p:anim calcmode="lin" valueType="num">
                                      <p:cBhvr>
                                        <p:cTn id="49" dur="500" fill="hold"/>
                                        <p:tgtEl>
                                          <p:spTgt spid="7">
                                            <p:graphicEl>
                                              <a:dgm id="{CF0F941D-0D25-43BA-9245-C8A2C54DC5F2}"/>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CF0F941D-0D25-43BA-9245-C8A2C54DC5F2}"/>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CF0F941D-0D25-43BA-9245-C8A2C54DC5F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7">
                                            <p:graphicEl>
                                              <a:dgm id="{9E77710B-E38A-43F6-BFF4-83D5796851D2}"/>
                                            </p:graphicEl>
                                          </p:spTgt>
                                        </p:tgtEl>
                                        <p:attrNameLst>
                                          <p:attrName>style.visibility</p:attrName>
                                        </p:attrNameLst>
                                      </p:cBhvr>
                                      <p:to>
                                        <p:strVal val="visible"/>
                                      </p:to>
                                    </p:set>
                                    <p:anim calcmode="lin" valueType="num">
                                      <p:cBhvr>
                                        <p:cTn id="56" dur="500" fill="hold"/>
                                        <p:tgtEl>
                                          <p:spTgt spid="7">
                                            <p:graphicEl>
                                              <a:dgm id="{9E77710B-E38A-43F6-BFF4-83D5796851D2}"/>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9E77710B-E38A-43F6-BFF4-83D5796851D2}"/>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9E77710B-E38A-43F6-BFF4-83D5796851D2}"/>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 calcmode="lin" valueType="num">
                                      <p:cBhvr>
                                        <p:cTn id="65" dur="500" fill="hold"/>
                                        <p:tgtEl>
                                          <p:spTgt spid="15"/>
                                        </p:tgtEl>
                                        <p:attrNameLst>
                                          <p:attrName>style.rotation</p:attrName>
                                        </p:attrNameLst>
                                      </p:cBhvr>
                                      <p:tavLst>
                                        <p:tav tm="0">
                                          <p:val>
                                            <p:fltVal val="360"/>
                                          </p:val>
                                        </p:tav>
                                        <p:tav tm="100000">
                                          <p:val>
                                            <p:fltVal val="0"/>
                                          </p:val>
                                        </p:tav>
                                      </p:tavLst>
                                    </p:anim>
                                    <p:animEffect transition="in" filter="fade">
                                      <p:cBhvr>
                                        <p:cTn id="66" dur="500"/>
                                        <p:tgtEl>
                                          <p:spTgt spid="15"/>
                                        </p:tgtEl>
                                      </p:cBhvr>
                                    </p:animEffect>
                                  </p:childTnLst>
                                </p:cTn>
                              </p:par>
                            </p:childTnLst>
                          </p:cTn>
                        </p:par>
                        <p:par>
                          <p:cTn id="67" fill="hold">
                            <p:stCondLst>
                              <p:cond delay="500"/>
                            </p:stCondLst>
                            <p:childTnLst>
                              <p:par>
                                <p:cTn id="68" presetID="14" presetClass="entr" presetSubtype="10" fill="hold" grpId="0" nodeType="afterEffect">
                                  <p:stCondLst>
                                    <p:cond delay="0"/>
                                  </p:stCondLst>
                                  <p:childTnLst>
                                    <p:set>
                                      <p:cBhvr>
                                        <p:cTn id="69" dur="1" fill="hold">
                                          <p:stCondLst>
                                            <p:cond delay="0"/>
                                          </p:stCondLst>
                                        </p:cTn>
                                        <p:tgtEl>
                                          <p:spTgt spid="7">
                                            <p:graphicEl>
                                              <a:dgm id="{2DF965AA-0D32-4D75-AC57-D97BC172F59E}"/>
                                            </p:graphicEl>
                                          </p:spTgt>
                                        </p:tgtEl>
                                        <p:attrNameLst>
                                          <p:attrName>style.visibility</p:attrName>
                                        </p:attrNameLst>
                                      </p:cBhvr>
                                      <p:to>
                                        <p:strVal val="visible"/>
                                      </p:to>
                                    </p:set>
                                    <p:animEffect transition="in" filter="randombar(horizontal)">
                                      <p:cBhvr>
                                        <p:cTn id="70" dur="500"/>
                                        <p:tgtEl>
                                          <p:spTgt spid="7">
                                            <p:graphicEl>
                                              <a:dgm id="{2DF965AA-0D32-4D75-AC57-D97BC172F59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7">
                                            <p:graphicEl>
                                              <a:dgm id="{3330A2CE-E27E-492A-8D4B-57E87053E47F}"/>
                                            </p:graphicEl>
                                          </p:spTgt>
                                        </p:tgtEl>
                                        <p:attrNameLst>
                                          <p:attrName>style.visibility</p:attrName>
                                        </p:attrNameLst>
                                      </p:cBhvr>
                                      <p:to>
                                        <p:strVal val="visible"/>
                                      </p:to>
                                    </p:set>
                                    <p:anim calcmode="lin" valueType="num">
                                      <p:cBhvr>
                                        <p:cTn id="75" dur="500" fill="hold"/>
                                        <p:tgtEl>
                                          <p:spTgt spid="7">
                                            <p:graphicEl>
                                              <a:dgm id="{3330A2CE-E27E-492A-8D4B-57E87053E47F}"/>
                                            </p:graphicEl>
                                          </p:spTgt>
                                        </p:tgtEl>
                                        <p:attrNameLst>
                                          <p:attrName>ppt_w</p:attrName>
                                        </p:attrNameLst>
                                      </p:cBhvr>
                                      <p:tavLst>
                                        <p:tav tm="0">
                                          <p:val>
                                            <p:fltVal val="0"/>
                                          </p:val>
                                        </p:tav>
                                        <p:tav tm="100000">
                                          <p:val>
                                            <p:strVal val="#ppt_w"/>
                                          </p:val>
                                        </p:tav>
                                      </p:tavLst>
                                    </p:anim>
                                    <p:anim calcmode="lin" valueType="num">
                                      <p:cBhvr>
                                        <p:cTn id="76" dur="500" fill="hold"/>
                                        <p:tgtEl>
                                          <p:spTgt spid="7">
                                            <p:graphicEl>
                                              <a:dgm id="{3330A2CE-E27E-492A-8D4B-57E87053E47F}"/>
                                            </p:graphicEl>
                                          </p:spTgt>
                                        </p:tgtEl>
                                        <p:attrNameLst>
                                          <p:attrName>ppt_h</p:attrName>
                                        </p:attrNameLst>
                                      </p:cBhvr>
                                      <p:tavLst>
                                        <p:tav tm="0">
                                          <p:val>
                                            <p:fltVal val="0"/>
                                          </p:val>
                                        </p:tav>
                                        <p:tav tm="100000">
                                          <p:val>
                                            <p:strVal val="#ppt_h"/>
                                          </p:val>
                                        </p:tav>
                                      </p:tavLst>
                                    </p:anim>
                                    <p:animEffect transition="in" filter="fade">
                                      <p:cBhvr>
                                        <p:cTn id="77" dur="500"/>
                                        <p:tgtEl>
                                          <p:spTgt spid="7">
                                            <p:graphicEl>
                                              <a:dgm id="{3330A2CE-E27E-492A-8D4B-57E87053E47F}"/>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7">
                                            <p:graphicEl>
                                              <a:dgm id="{908ECF74-860A-4D99-9341-4D65AE7B36F6}"/>
                                            </p:graphicEl>
                                          </p:spTgt>
                                        </p:tgtEl>
                                        <p:attrNameLst>
                                          <p:attrName>style.visibility</p:attrName>
                                        </p:attrNameLst>
                                      </p:cBhvr>
                                      <p:to>
                                        <p:strVal val="visible"/>
                                      </p:to>
                                    </p:set>
                                    <p:anim calcmode="lin" valueType="num">
                                      <p:cBhvr>
                                        <p:cTn id="82" dur="500" fill="hold"/>
                                        <p:tgtEl>
                                          <p:spTgt spid="7">
                                            <p:graphicEl>
                                              <a:dgm id="{908ECF74-860A-4D99-9341-4D65AE7B36F6}"/>
                                            </p:graphicEl>
                                          </p:spTgt>
                                        </p:tgtEl>
                                        <p:attrNameLst>
                                          <p:attrName>ppt_w</p:attrName>
                                        </p:attrNameLst>
                                      </p:cBhvr>
                                      <p:tavLst>
                                        <p:tav tm="0">
                                          <p:val>
                                            <p:fltVal val="0"/>
                                          </p:val>
                                        </p:tav>
                                        <p:tav tm="100000">
                                          <p:val>
                                            <p:strVal val="#ppt_w"/>
                                          </p:val>
                                        </p:tav>
                                      </p:tavLst>
                                    </p:anim>
                                    <p:anim calcmode="lin" valueType="num">
                                      <p:cBhvr>
                                        <p:cTn id="83" dur="500" fill="hold"/>
                                        <p:tgtEl>
                                          <p:spTgt spid="7">
                                            <p:graphicEl>
                                              <a:dgm id="{908ECF74-860A-4D99-9341-4D65AE7B36F6}"/>
                                            </p:graphicEl>
                                          </p:spTgt>
                                        </p:tgtEl>
                                        <p:attrNameLst>
                                          <p:attrName>ppt_h</p:attrName>
                                        </p:attrNameLst>
                                      </p:cBhvr>
                                      <p:tavLst>
                                        <p:tav tm="0">
                                          <p:val>
                                            <p:fltVal val="0"/>
                                          </p:val>
                                        </p:tav>
                                        <p:tav tm="100000">
                                          <p:val>
                                            <p:strVal val="#ppt_h"/>
                                          </p:val>
                                        </p:tav>
                                      </p:tavLst>
                                    </p:anim>
                                    <p:animEffect transition="in" filter="fade">
                                      <p:cBhvr>
                                        <p:cTn id="84" dur="500"/>
                                        <p:tgtEl>
                                          <p:spTgt spid="7">
                                            <p:graphicEl>
                                              <a:dgm id="{908ECF74-860A-4D99-9341-4D65AE7B36F6}"/>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7">
                                            <p:graphicEl>
                                              <a:dgm id="{74595A66-9C3E-4945-936C-441F599C6501}"/>
                                            </p:graphicEl>
                                          </p:spTgt>
                                        </p:tgtEl>
                                        <p:attrNameLst>
                                          <p:attrName>style.visibility</p:attrName>
                                        </p:attrNameLst>
                                      </p:cBhvr>
                                      <p:to>
                                        <p:strVal val="visible"/>
                                      </p:to>
                                    </p:set>
                                    <p:anim calcmode="lin" valueType="num">
                                      <p:cBhvr>
                                        <p:cTn id="89" dur="500" fill="hold"/>
                                        <p:tgtEl>
                                          <p:spTgt spid="7">
                                            <p:graphicEl>
                                              <a:dgm id="{74595A66-9C3E-4945-936C-441F599C6501}"/>
                                            </p:graphicEl>
                                          </p:spTgt>
                                        </p:tgtEl>
                                        <p:attrNameLst>
                                          <p:attrName>ppt_w</p:attrName>
                                        </p:attrNameLst>
                                      </p:cBhvr>
                                      <p:tavLst>
                                        <p:tav tm="0">
                                          <p:val>
                                            <p:fltVal val="0"/>
                                          </p:val>
                                        </p:tav>
                                        <p:tav tm="100000">
                                          <p:val>
                                            <p:strVal val="#ppt_w"/>
                                          </p:val>
                                        </p:tav>
                                      </p:tavLst>
                                    </p:anim>
                                    <p:anim calcmode="lin" valueType="num">
                                      <p:cBhvr>
                                        <p:cTn id="90" dur="500" fill="hold"/>
                                        <p:tgtEl>
                                          <p:spTgt spid="7">
                                            <p:graphicEl>
                                              <a:dgm id="{74595A66-9C3E-4945-936C-441F599C6501}"/>
                                            </p:graphicEl>
                                          </p:spTgt>
                                        </p:tgtEl>
                                        <p:attrNameLst>
                                          <p:attrName>ppt_h</p:attrName>
                                        </p:attrNameLst>
                                      </p:cBhvr>
                                      <p:tavLst>
                                        <p:tav tm="0">
                                          <p:val>
                                            <p:fltVal val="0"/>
                                          </p:val>
                                        </p:tav>
                                        <p:tav tm="100000">
                                          <p:val>
                                            <p:strVal val="#ppt_h"/>
                                          </p:val>
                                        </p:tav>
                                      </p:tavLst>
                                    </p:anim>
                                    <p:animEffect transition="in" filter="fade">
                                      <p:cBhvr>
                                        <p:cTn id="91" dur="500"/>
                                        <p:tgtEl>
                                          <p:spTgt spid="7">
                                            <p:graphicEl>
                                              <a:dgm id="{74595A66-9C3E-4945-936C-441F599C650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wipe(left)">
                                      <p:cBhvr>
                                        <p:cTn id="96" dur="500"/>
                                        <p:tgtEl>
                                          <p:spTgt spid="8"/>
                                        </p:tgtEl>
                                      </p:cBhvr>
                                    </p:animEffect>
                                  </p:childTnLst>
                                </p:cTn>
                              </p:par>
                            </p:childTnLst>
                          </p:cTn>
                        </p:par>
                      </p:childTnLst>
                    </p:cTn>
                  </p:par>
                  <p:par>
                    <p:cTn id="97" fill="hold">
                      <p:stCondLst>
                        <p:cond delay="indefinite"/>
                      </p:stCondLst>
                      <p:childTnLst>
                        <p:par>
                          <p:cTn id="98" fill="hold">
                            <p:stCondLst>
                              <p:cond delay="0"/>
                            </p:stCondLst>
                            <p:childTnLst>
                              <p:par>
                                <p:cTn id="99" presetID="55" presetClass="entr" presetSubtype="0"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 calcmode="lin" valueType="num">
                                      <p:cBhvr>
                                        <p:cTn id="101" dur="1000" fill="hold"/>
                                        <p:tgtEl>
                                          <p:spTgt spid="2"/>
                                        </p:tgtEl>
                                        <p:attrNameLst>
                                          <p:attrName>ppt_w</p:attrName>
                                        </p:attrNameLst>
                                      </p:cBhvr>
                                      <p:tavLst>
                                        <p:tav tm="0">
                                          <p:val>
                                            <p:strVal val="#ppt_w*0.70"/>
                                          </p:val>
                                        </p:tav>
                                        <p:tav tm="100000">
                                          <p:val>
                                            <p:strVal val="#ppt_w"/>
                                          </p:val>
                                        </p:tav>
                                      </p:tavLst>
                                    </p:anim>
                                    <p:anim calcmode="lin" valueType="num">
                                      <p:cBhvr>
                                        <p:cTn id="102" dur="1000" fill="hold"/>
                                        <p:tgtEl>
                                          <p:spTgt spid="2"/>
                                        </p:tgtEl>
                                        <p:attrNameLst>
                                          <p:attrName>ppt_h</p:attrName>
                                        </p:attrNameLst>
                                      </p:cBhvr>
                                      <p:tavLst>
                                        <p:tav tm="0">
                                          <p:val>
                                            <p:strVal val="#ppt_h"/>
                                          </p:val>
                                        </p:tav>
                                        <p:tav tm="100000">
                                          <p:val>
                                            <p:strVal val="#ppt_h"/>
                                          </p:val>
                                        </p:tav>
                                      </p:tavLst>
                                    </p:anim>
                                    <p:animEffect transition="in" filter="fade">
                                      <p:cBhvr>
                                        <p:cTn id="103" dur="1000"/>
                                        <p:tgtEl>
                                          <p:spTgt spid="2"/>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500"/>
                                        <p:tgtEl>
                                          <p:spTgt spid="12"/>
                                        </p:tgtEl>
                                      </p:cBhvr>
                                    </p:animEffect>
                                  </p:childTnLst>
                                </p:cTn>
                              </p:par>
                            </p:childTnLst>
                          </p:cTn>
                        </p:par>
                      </p:childTnLst>
                    </p:cTn>
                  </p:par>
                  <p:par>
                    <p:cTn id="108" fill="hold">
                      <p:stCondLst>
                        <p:cond delay="indefinite"/>
                      </p:stCondLst>
                      <p:childTnLst>
                        <p:par>
                          <p:cTn id="109" fill="hold">
                            <p:stCondLst>
                              <p:cond delay="0"/>
                            </p:stCondLst>
                            <p:childTnLst>
                              <p:par>
                                <p:cTn id="110" presetID="25" presetClass="entr" presetSubtype="0" fill="hold" grpId="0" nodeType="clickEffect">
                                  <p:stCondLst>
                                    <p:cond delay="0"/>
                                  </p:stCondLst>
                                  <p:childTnLst>
                                    <p:set>
                                      <p:cBhvr>
                                        <p:cTn id="111" dur="1" fill="hold">
                                          <p:stCondLst>
                                            <p:cond delay="0"/>
                                          </p:stCondLst>
                                        </p:cTn>
                                        <p:tgtEl>
                                          <p:spTgt spid="4"/>
                                        </p:tgtEl>
                                        <p:attrNameLst>
                                          <p:attrName>style.visibility</p:attrName>
                                        </p:attrNameLst>
                                      </p:cBhvr>
                                      <p:to>
                                        <p:strVal val="visible"/>
                                      </p:to>
                                    </p:set>
                                    <p:anim calcmode="lin" valueType="num">
                                      <p:cBhvr>
                                        <p:cTn id="1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15" dur="1000" fill="hold"/>
                                        <p:tgtEl>
                                          <p:spTgt spid="4"/>
                                        </p:tgtEl>
                                        <p:attrNameLst>
                                          <p:attrName>ppt_h</p:attrName>
                                        </p:attrNameLst>
                                      </p:cBhvr>
                                      <p:tavLst>
                                        <p:tav tm="0">
                                          <p:val>
                                            <p:strVal val="#ppt_h"/>
                                          </p:val>
                                        </p:tav>
                                        <p:tav tm="100000">
                                          <p:val>
                                            <p:strVal val="#ppt_h"/>
                                          </p:val>
                                        </p:tav>
                                      </p:tavLst>
                                    </p:anim>
                                    <p:anim calcmode="lin" valueType="num">
                                      <p:cBhvr>
                                        <p:cTn id="1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19"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4" grpId="0"/>
      <p:bldP spid="12"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0066"/>
      </a:accent1>
      <a:accent2>
        <a:srgbClr val="669900"/>
      </a:accent2>
      <a:accent3>
        <a:srgbClr val="FF9933"/>
      </a:accent3>
      <a:accent4>
        <a:srgbClr val="CC66FF"/>
      </a:accent4>
      <a:accent5>
        <a:srgbClr val="0066FF"/>
      </a:accent5>
      <a:accent6>
        <a:srgbClr val="66FF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578</TotalTime>
  <Words>1787</Words>
  <Application>Microsoft Office PowerPoint</Application>
  <PresentationFormat>Panorámica</PresentationFormat>
  <Paragraphs>90</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 Display</vt:lpstr>
      <vt:lpstr>Comic Sans MS</vt:lpstr>
      <vt:lpstr>Aptos</vt:lpstr>
      <vt:lpstr>Calibri</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Raúl Medina</cp:lastModifiedBy>
  <cp:revision>80</cp:revision>
  <dcterms:created xsi:type="dcterms:W3CDTF">2024-10-19T16:23:17Z</dcterms:created>
  <dcterms:modified xsi:type="dcterms:W3CDTF">2024-10-26T03:35:18Z</dcterms:modified>
</cp:coreProperties>
</file>