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256" r:id="rId3"/>
    <p:sldId id="274" r:id="rId4"/>
    <p:sldId id="257" r:id="rId5"/>
    <p:sldId id="276" r:id="rId6"/>
    <p:sldId id="259" r:id="rId7"/>
    <p:sldId id="260" r:id="rId8"/>
    <p:sldId id="261" r:id="rId9"/>
    <p:sldId id="277" r:id="rId10"/>
    <p:sldId id="275" r:id="rId11"/>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FF6699"/>
    <a:srgbClr val="9CBD4B"/>
    <a:srgbClr val="20882F"/>
    <a:srgbClr val="FE3231"/>
    <a:srgbClr val="F7E1F4"/>
    <a:srgbClr val="D4EDF8"/>
    <a:srgbClr val="FFFF99"/>
    <a:srgbClr val="F4F0D5"/>
    <a:srgbClr val="9E17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60"/>
  </p:normalViewPr>
  <p:slideViewPr>
    <p:cSldViewPr snapToGrid="0">
      <p:cViewPr varScale="1">
        <p:scale>
          <a:sx n="77" d="100"/>
          <a:sy n="77" d="100"/>
        </p:scale>
        <p:origin x="3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0.fntdata"/><Relationship Id="rId7" Type="http://schemas.openxmlformats.org/officeDocument/2006/relationships/slide" Target="slides/slide5.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font" Target="fonts/font4.fntdata"/><Relationship Id="rId23" Type="http://schemas.openxmlformats.org/officeDocument/2006/relationships/font" Target="fonts/font12.fntdata"/><Relationship Id="rId10" Type="http://schemas.openxmlformats.org/officeDocument/2006/relationships/slide" Target="slides/slide8.xml"/><Relationship Id="rId19" Type="http://schemas.openxmlformats.org/officeDocument/2006/relationships/font" Target="fonts/font8.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_rels/drawing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image" Target="../media/image29.jpe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46C42E-2041-4824-8F94-DCE2C996F0A4}" type="doc">
      <dgm:prSet loTypeId="urn:microsoft.com/office/officeart/2005/8/layout/vList2" loCatId="list" qsTypeId="urn:microsoft.com/office/officeart/2005/8/quickstyle/3d2" qsCatId="3D" csTypeId="urn:microsoft.com/office/officeart/2005/8/colors/colorful2" csCatId="colorful" phldr="1"/>
      <dgm:spPr/>
      <dgm:t>
        <a:bodyPr/>
        <a:lstStyle/>
        <a:p>
          <a:endParaRPr lang="es-ES"/>
        </a:p>
      </dgm:t>
    </dgm:pt>
    <dgm:pt modelId="{B216EB1D-0347-416A-ACF1-7CF2E9E6DA85}">
      <dgm:prSet custT="1"/>
      <dgm:spPr/>
      <dgm:t>
        <a:bodyPr lIns="180000"/>
        <a:lstStyle/>
        <a:p>
          <a:r>
            <a:rPr lang="es-ES" sz="2000" b="1" dirty="0">
              <a:effectLst>
                <a:outerShdw blurRad="38100" dist="38100" dir="2700000" algn="tl">
                  <a:srgbClr val="000000">
                    <a:alpha val="43137"/>
                  </a:srgbClr>
                </a:outerShdw>
              </a:effectLst>
            </a:rPr>
            <a:t>Su preexistencia (“en el principio”)</a:t>
          </a:r>
          <a:endParaRPr lang="es-ES" sz="2000" dirty="0">
            <a:effectLst>
              <a:outerShdw blurRad="38100" dist="38100" dir="2700000" algn="tl">
                <a:srgbClr val="000000">
                  <a:alpha val="43137"/>
                </a:srgbClr>
              </a:outerShdw>
            </a:effectLst>
          </a:endParaRPr>
        </a:p>
      </dgm:t>
    </dgm:pt>
    <dgm:pt modelId="{E4127AE2-DAE8-4555-BA46-27562BB9953D}" type="parTrans" cxnId="{99EC374B-7E14-4D24-ACFD-5E2C42D28B76}">
      <dgm:prSet/>
      <dgm:spPr/>
      <dgm:t>
        <a:bodyPr/>
        <a:lstStyle/>
        <a:p>
          <a:endParaRPr lang="es-ES" sz="2000">
            <a:effectLst>
              <a:outerShdw blurRad="38100" dist="38100" dir="2700000" algn="tl">
                <a:srgbClr val="000000">
                  <a:alpha val="43137"/>
                </a:srgbClr>
              </a:outerShdw>
            </a:effectLst>
          </a:endParaRPr>
        </a:p>
      </dgm:t>
    </dgm:pt>
    <dgm:pt modelId="{35EB3509-2EC2-4F3A-B0BA-20DDA5A21731}" type="sibTrans" cxnId="{99EC374B-7E14-4D24-ACFD-5E2C42D28B76}">
      <dgm:prSet/>
      <dgm:spPr/>
      <dgm:t>
        <a:bodyPr/>
        <a:lstStyle/>
        <a:p>
          <a:endParaRPr lang="es-ES" sz="2000">
            <a:effectLst>
              <a:outerShdw blurRad="38100" dist="38100" dir="2700000" algn="tl">
                <a:srgbClr val="000000">
                  <a:alpha val="43137"/>
                </a:srgbClr>
              </a:outerShdw>
            </a:effectLst>
          </a:endParaRPr>
        </a:p>
      </dgm:t>
    </dgm:pt>
    <dgm:pt modelId="{7633F8BC-98E3-40B5-90C6-9C0E72729408}">
      <dgm:prSet custT="1"/>
      <dgm:spPr>
        <a:gradFill rotWithShape="0">
          <a:gsLst>
            <a:gs pos="0">
              <a:srgbClr val="CEC330"/>
            </a:gs>
            <a:gs pos="50000">
              <a:srgbClr val="AFA411"/>
            </a:gs>
            <a:gs pos="100000">
              <a:srgbClr val="9C9508"/>
            </a:gs>
          </a:gsLst>
        </a:gradFill>
      </dgm:spPr>
      <dgm:t>
        <a:bodyPr lIns="180000"/>
        <a:lstStyle/>
        <a:p>
          <a:r>
            <a:rPr lang="es-ES" sz="2000" b="1" dirty="0">
              <a:effectLst/>
            </a:rPr>
            <a:t>Su intimidad con el Padre (“era con Dios”)</a:t>
          </a:r>
          <a:endParaRPr lang="es-ES" sz="2000" dirty="0">
            <a:effectLst/>
          </a:endParaRPr>
        </a:p>
      </dgm:t>
    </dgm:pt>
    <dgm:pt modelId="{93C97F9E-BA53-4778-A539-9C9DC6D4A57C}" type="parTrans" cxnId="{499AA7A6-5389-4267-B4AF-65F167B46575}">
      <dgm:prSet/>
      <dgm:spPr/>
      <dgm:t>
        <a:bodyPr/>
        <a:lstStyle/>
        <a:p>
          <a:endParaRPr lang="es-ES" sz="2000">
            <a:effectLst>
              <a:outerShdw blurRad="38100" dist="38100" dir="2700000" algn="tl">
                <a:srgbClr val="000000">
                  <a:alpha val="43137"/>
                </a:srgbClr>
              </a:outerShdw>
            </a:effectLst>
          </a:endParaRPr>
        </a:p>
      </dgm:t>
    </dgm:pt>
    <dgm:pt modelId="{E4882D8B-1702-4F89-80B4-443B97F92ADE}" type="sibTrans" cxnId="{499AA7A6-5389-4267-B4AF-65F167B46575}">
      <dgm:prSet/>
      <dgm:spPr/>
      <dgm:t>
        <a:bodyPr/>
        <a:lstStyle/>
        <a:p>
          <a:endParaRPr lang="es-ES" sz="2000">
            <a:effectLst>
              <a:outerShdw blurRad="38100" dist="38100" dir="2700000" algn="tl">
                <a:srgbClr val="000000">
                  <a:alpha val="43137"/>
                </a:srgbClr>
              </a:outerShdw>
            </a:effectLst>
          </a:endParaRPr>
        </a:p>
      </dgm:t>
    </dgm:pt>
    <dgm:pt modelId="{554AC725-C215-4F1E-A186-F38594B636CC}">
      <dgm:prSet custT="1"/>
      <dgm:spPr/>
      <dgm:t>
        <a:bodyPr lIns="180000"/>
        <a:lstStyle/>
        <a:p>
          <a:r>
            <a:rPr lang="es-ES" sz="2000" b="1">
              <a:effectLst>
                <a:outerShdw blurRad="38100" dist="38100" dir="2700000" algn="tl">
                  <a:srgbClr val="000000">
                    <a:alpha val="43137"/>
                  </a:srgbClr>
                </a:outerShdw>
              </a:effectLst>
            </a:rPr>
            <a:t>Su divinidad (“era Dios”)</a:t>
          </a:r>
          <a:endParaRPr lang="es-ES" sz="2000">
            <a:effectLst>
              <a:outerShdw blurRad="38100" dist="38100" dir="2700000" algn="tl">
                <a:srgbClr val="000000">
                  <a:alpha val="43137"/>
                </a:srgbClr>
              </a:outerShdw>
            </a:effectLst>
          </a:endParaRPr>
        </a:p>
      </dgm:t>
    </dgm:pt>
    <dgm:pt modelId="{D4BC7653-2437-420A-888C-2C730C4F28E6}" type="parTrans" cxnId="{EE2FD12D-7701-4BC4-8FB9-6B41E9A9FA72}">
      <dgm:prSet/>
      <dgm:spPr/>
      <dgm:t>
        <a:bodyPr/>
        <a:lstStyle/>
        <a:p>
          <a:endParaRPr lang="es-ES" sz="2000">
            <a:effectLst>
              <a:outerShdw blurRad="38100" dist="38100" dir="2700000" algn="tl">
                <a:srgbClr val="000000">
                  <a:alpha val="43137"/>
                </a:srgbClr>
              </a:outerShdw>
            </a:effectLst>
          </a:endParaRPr>
        </a:p>
      </dgm:t>
    </dgm:pt>
    <dgm:pt modelId="{61669E35-35E3-4F37-A52E-298A08E6B86E}" type="sibTrans" cxnId="{EE2FD12D-7701-4BC4-8FB9-6B41E9A9FA72}">
      <dgm:prSet/>
      <dgm:spPr/>
      <dgm:t>
        <a:bodyPr/>
        <a:lstStyle/>
        <a:p>
          <a:endParaRPr lang="es-ES" sz="2000">
            <a:effectLst>
              <a:outerShdw blurRad="38100" dist="38100" dir="2700000" algn="tl">
                <a:srgbClr val="000000">
                  <a:alpha val="43137"/>
                </a:srgbClr>
              </a:outerShdw>
            </a:effectLst>
          </a:endParaRPr>
        </a:p>
      </dgm:t>
    </dgm:pt>
    <dgm:pt modelId="{1DE755F6-9BAC-4ADA-AE2D-4F01DDF18BCC}">
      <dgm:prSet custT="1"/>
      <dgm:spPr/>
      <dgm:t>
        <a:bodyPr lIns="180000"/>
        <a:lstStyle/>
        <a:p>
          <a:r>
            <a:rPr lang="es-ES" sz="2000" b="1" dirty="0">
              <a:effectLst>
                <a:outerShdw blurRad="38100" dist="38100" dir="2700000" algn="tl">
                  <a:srgbClr val="000000">
                    <a:alpha val="43137"/>
                  </a:srgbClr>
                </a:outerShdw>
              </a:effectLst>
            </a:rPr>
            <a:t>Su poder creador (“todas las cosas por él fueron hechas”)</a:t>
          </a:r>
          <a:endParaRPr lang="es-ES" sz="2000" dirty="0">
            <a:effectLst>
              <a:outerShdw blurRad="38100" dist="38100" dir="2700000" algn="tl">
                <a:srgbClr val="000000">
                  <a:alpha val="43137"/>
                </a:srgbClr>
              </a:outerShdw>
            </a:effectLst>
          </a:endParaRPr>
        </a:p>
      </dgm:t>
    </dgm:pt>
    <dgm:pt modelId="{5CDAA586-2C79-4DA9-A5D5-1FA3B480BB47}" type="parTrans" cxnId="{12EFBBA3-A6C6-4660-A5F2-D9538C97293E}">
      <dgm:prSet/>
      <dgm:spPr/>
      <dgm:t>
        <a:bodyPr/>
        <a:lstStyle/>
        <a:p>
          <a:endParaRPr lang="es-ES" sz="2000">
            <a:effectLst>
              <a:outerShdw blurRad="38100" dist="38100" dir="2700000" algn="tl">
                <a:srgbClr val="000000">
                  <a:alpha val="43137"/>
                </a:srgbClr>
              </a:outerShdw>
            </a:effectLst>
          </a:endParaRPr>
        </a:p>
      </dgm:t>
    </dgm:pt>
    <dgm:pt modelId="{82875AE6-052E-46EB-A914-4FF394121205}" type="sibTrans" cxnId="{12EFBBA3-A6C6-4660-A5F2-D9538C97293E}">
      <dgm:prSet/>
      <dgm:spPr/>
      <dgm:t>
        <a:bodyPr/>
        <a:lstStyle/>
        <a:p>
          <a:endParaRPr lang="es-ES" sz="2000">
            <a:effectLst>
              <a:outerShdw blurRad="38100" dist="38100" dir="2700000" algn="tl">
                <a:srgbClr val="000000">
                  <a:alpha val="43137"/>
                </a:srgbClr>
              </a:outerShdw>
            </a:effectLst>
          </a:endParaRPr>
        </a:p>
      </dgm:t>
    </dgm:pt>
    <dgm:pt modelId="{F0AF0EEE-EDB3-4F74-95E1-514428E5FA25}" type="pres">
      <dgm:prSet presAssocID="{D446C42E-2041-4824-8F94-DCE2C996F0A4}" presName="linear" presStyleCnt="0">
        <dgm:presLayoutVars>
          <dgm:animLvl val="lvl"/>
          <dgm:resizeHandles val="exact"/>
        </dgm:presLayoutVars>
      </dgm:prSet>
      <dgm:spPr/>
    </dgm:pt>
    <dgm:pt modelId="{A3CC40B5-A138-4285-9797-79546378ACD9}" type="pres">
      <dgm:prSet presAssocID="{B216EB1D-0347-416A-ACF1-7CF2E9E6DA85}" presName="parentText" presStyleLbl="node1" presStyleIdx="0" presStyleCnt="4">
        <dgm:presLayoutVars>
          <dgm:chMax val="0"/>
          <dgm:bulletEnabled val="1"/>
        </dgm:presLayoutVars>
      </dgm:prSet>
      <dgm:spPr/>
    </dgm:pt>
    <dgm:pt modelId="{AFA9CE67-0978-4D3F-BCAA-472FAACAD7C8}" type="pres">
      <dgm:prSet presAssocID="{35EB3509-2EC2-4F3A-B0BA-20DDA5A21731}" presName="spacer" presStyleCnt="0"/>
      <dgm:spPr/>
    </dgm:pt>
    <dgm:pt modelId="{6FC06B04-21C0-4DD9-BAB3-1762CA59E926}" type="pres">
      <dgm:prSet presAssocID="{7633F8BC-98E3-40B5-90C6-9C0E72729408}" presName="parentText" presStyleLbl="node1" presStyleIdx="1" presStyleCnt="4">
        <dgm:presLayoutVars>
          <dgm:chMax val="0"/>
          <dgm:bulletEnabled val="1"/>
        </dgm:presLayoutVars>
      </dgm:prSet>
      <dgm:spPr/>
    </dgm:pt>
    <dgm:pt modelId="{667C94CE-25E7-4000-98BD-CAA7036649D4}" type="pres">
      <dgm:prSet presAssocID="{E4882D8B-1702-4F89-80B4-443B97F92ADE}" presName="spacer" presStyleCnt="0"/>
      <dgm:spPr/>
    </dgm:pt>
    <dgm:pt modelId="{AF282FD3-058D-45D1-BA7E-3A25CBB7C2FE}" type="pres">
      <dgm:prSet presAssocID="{554AC725-C215-4F1E-A186-F38594B636CC}" presName="parentText" presStyleLbl="node1" presStyleIdx="2" presStyleCnt="4">
        <dgm:presLayoutVars>
          <dgm:chMax val="0"/>
          <dgm:bulletEnabled val="1"/>
        </dgm:presLayoutVars>
      </dgm:prSet>
      <dgm:spPr/>
    </dgm:pt>
    <dgm:pt modelId="{4FB7B5F5-538F-4716-AE0E-7A7BF28CFF56}" type="pres">
      <dgm:prSet presAssocID="{61669E35-35E3-4F37-A52E-298A08E6B86E}" presName="spacer" presStyleCnt="0"/>
      <dgm:spPr/>
    </dgm:pt>
    <dgm:pt modelId="{6A8E64F7-87A8-41CB-8529-DCC06814FE84}" type="pres">
      <dgm:prSet presAssocID="{1DE755F6-9BAC-4ADA-AE2D-4F01DDF18BCC}" presName="parentText" presStyleLbl="node1" presStyleIdx="3" presStyleCnt="4">
        <dgm:presLayoutVars>
          <dgm:chMax val="0"/>
          <dgm:bulletEnabled val="1"/>
        </dgm:presLayoutVars>
      </dgm:prSet>
      <dgm:spPr/>
    </dgm:pt>
  </dgm:ptLst>
  <dgm:cxnLst>
    <dgm:cxn modelId="{EE2FD12D-7701-4BC4-8FB9-6B41E9A9FA72}" srcId="{D446C42E-2041-4824-8F94-DCE2C996F0A4}" destId="{554AC725-C215-4F1E-A186-F38594B636CC}" srcOrd="2" destOrd="0" parTransId="{D4BC7653-2437-420A-888C-2C730C4F28E6}" sibTransId="{61669E35-35E3-4F37-A52E-298A08E6B86E}"/>
    <dgm:cxn modelId="{BD6DF42D-7EAE-4980-9D1D-7AAC51E447ED}" type="presOf" srcId="{B216EB1D-0347-416A-ACF1-7CF2E9E6DA85}" destId="{A3CC40B5-A138-4285-9797-79546378ACD9}" srcOrd="0" destOrd="0" presId="urn:microsoft.com/office/officeart/2005/8/layout/vList2"/>
    <dgm:cxn modelId="{4B4DD036-B715-472E-9DB4-61251B698143}" type="presOf" srcId="{D446C42E-2041-4824-8F94-DCE2C996F0A4}" destId="{F0AF0EEE-EDB3-4F74-95E1-514428E5FA25}" srcOrd="0" destOrd="0" presId="urn:microsoft.com/office/officeart/2005/8/layout/vList2"/>
    <dgm:cxn modelId="{99EC374B-7E14-4D24-ACFD-5E2C42D28B76}" srcId="{D446C42E-2041-4824-8F94-DCE2C996F0A4}" destId="{B216EB1D-0347-416A-ACF1-7CF2E9E6DA85}" srcOrd="0" destOrd="0" parTransId="{E4127AE2-DAE8-4555-BA46-27562BB9953D}" sibTransId="{35EB3509-2EC2-4F3A-B0BA-20DDA5A21731}"/>
    <dgm:cxn modelId="{C5DCDE98-E42E-4214-B593-55B4CB1235E5}" type="presOf" srcId="{554AC725-C215-4F1E-A186-F38594B636CC}" destId="{AF282FD3-058D-45D1-BA7E-3A25CBB7C2FE}" srcOrd="0" destOrd="0" presId="urn:microsoft.com/office/officeart/2005/8/layout/vList2"/>
    <dgm:cxn modelId="{12EFBBA3-A6C6-4660-A5F2-D9538C97293E}" srcId="{D446C42E-2041-4824-8F94-DCE2C996F0A4}" destId="{1DE755F6-9BAC-4ADA-AE2D-4F01DDF18BCC}" srcOrd="3" destOrd="0" parTransId="{5CDAA586-2C79-4DA9-A5D5-1FA3B480BB47}" sibTransId="{82875AE6-052E-46EB-A914-4FF394121205}"/>
    <dgm:cxn modelId="{499AA7A6-5389-4267-B4AF-65F167B46575}" srcId="{D446C42E-2041-4824-8F94-DCE2C996F0A4}" destId="{7633F8BC-98E3-40B5-90C6-9C0E72729408}" srcOrd="1" destOrd="0" parTransId="{93C97F9E-BA53-4778-A539-9C9DC6D4A57C}" sibTransId="{E4882D8B-1702-4F89-80B4-443B97F92ADE}"/>
    <dgm:cxn modelId="{474C9DB3-F7F2-46A0-8157-B9E23004A9D7}" type="presOf" srcId="{7633F8BC-98E3-40B5-90C6-9C0E72729408}" destId="{6FC06B04-21C0-4DD9-BAB3-1762CA59E926}" srcOrd="0" destOrd="0" presId="urn:microsoft.com/office/officeart/2005/8/layout/vList2"/>
    <dgm:cxn modelId="{32AE91E1-43D0-4FC5-A4A0-95BFD5208CA0}" type="presOf" srcId="{1DE755F6-9BAC-4ADA-AE2D-4F01DDF18BCC}" destId="{6A8E64F7-87A8-41CB-8529-DCC06814FE84}" srcOrd="0" destOrd="0" presId="urn:microsoft.com/office/officeart/2005/8/layout/vList2"/>
    <dgm:cxn modelId="{500F41BE-BA17-4CF9-8603-673CF31E09F5}" type="presParOf" srcId="{F0AF0EEE-EDB3-4F74-95E1-514428E5FA25}" destId="{A3CC40B5-A138-4285-9797-79546378ACD9}" srcOrd="0" destOrd="0" presId="urn:microsoft.com/office/officeart/2005/8/layout/vList2"/>
    <dgm:cxn modelId="{BEEA0BFB-121D-4136-A6EF-11F761BE1D45}" type="presParOf" srcId="{F0AF0EEE-EDB3-4F74-95E1-514428E5FA25}" destId="{AFA9CE67-0978-4D3F-BCAA-472FAACAD7C8}" srcOrd="1" destOrd="0" presId="urn:microsoft.com/office/officeart/2005/8/layout/vList2"/>
    <dgm:cxn modelId="{54E317FD-1777-47CD-9C77-362D5C58C11D}" type="presParOf" srcId="{F0AF0EEE-EDB3-4F74-95E1-514428E5FA25}" destId="{6FC06B04-21C0-4DD9-BAB3-1762CA59E926}" srcOrd="2" destOrd="0" presId="urn:microsoft.com/office/officeart/2005/8/layout/vList2"/>
    <dgm:cxn modelId="{14A62C25-F653-4CEB-AF45-D31D5A2D3702}" type="presParOf" srcId="{F0AF0EEE-EDB3-4F74-95E1-514428E5FA25}" destId="{667C94CE-25E7-4000-98BD-CAA7036649D4}" srcOrd="3" destOrd="0" presId="urn:microsoft.com/office/officeart/2005/8/layout/vList2"/>
    <dgm:cxn modelId="{21B32971-4DEB-45C0-A02A-A10774F8D3F9}" type="presParOf" srcId="{F0AF0EEE-EDB3-4F74-95E1-514428E5FA25}" destId="{AF282FD3-058D-45D1-BA7E-3A25CBB7C2FE}" srcOrd="4" destOrd="0" presId="urn:microsoft.com/office/officeart/2005/8/layout/vList2"/>
    <dgm:cxn modelId="{17FF9BE8-FAE1-42F7-B2E3-6D2734642551}" type="presParOf" srcId="{F0AF0EEE-EDB3-4F74-95E1-514428E5FA25}" destId="{4FB7B5F5-538F-4716-AE0E-7A7BF28CFF56}" srcOrd="5" destOrd="0" presId="urn:microsoft.com/office/officeart/2005/8/layout/vList2"/>
    <dgm:cxn modelId="{F01BBB55-173C-46D6-8C5E-A0A12730EFA7}" type="presParOf" srcId="{F0AF0EEE-EDB3-4F74-95E1-514428E5FA25}" destId="{6A8E64F7-87A8-41CB-8529-DCC06814FE84}" srcOrd="6" destOrd="0" presId="urn:microsoft.com/office/officeart/2005/8/layout/vList2"/>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36C607-01D8-4963-9BC6-9B03715DE604}" type="doc">
      <dgm:prSet loTypeId="urn:microsoft.com/office/officeart/2005/8/layout/vList5" loCatId="list" qsTypeId="urn:microsoft.com/office/officeart/2005/8/quickstyle/3d2" qsCatId="3D" csTypeId="urn:microsoft.com/office/officeart/2005/8/colors/colorful4" csCatId="colorful" phldr="1"/>
      <dgm:spPr/>
      <dgm:t>
        <a:bodyPr/>
        <a:lstStyle/>
        <a:p>
          <a:endParaRPr lang="es-ES"/>
        </a:p>
      </dgm:t>
    </dgm:pt>
    <dgm:pt modelId="{77F15F6F-EA20-45B5-9B03-B8A7F4651982}">
      <dgm:prSet custT="1"/>
      <dgm:spPr>
        <a:solidFill>
          <a:schemeClr val="tx2">
            <a:lumMod val="75000"/>
            <a:lumOff val="25000"/>
          </a:schemeClr>
        </a:solidFill>
      </dgm:spPr>
      <dgm:t>
        <a:bodyPr/>
        <a:lstStyle/>
        <a:p>
          <a:r>
            <a:rPr lang="es-ES" sz="1800" b="1" dirty="0">
              <a:effectLst>
                <a:outerShdw blurRad="38100" dist="38100" dir="2700000" algn="tl">
                  <a:srgbClr val="000000">
                    <a:alpha val="43137"/>
                  </a:srgbClr>
                </a:outerShdw>
              </a:effectLst>
            </a:rPr>
            <a:t>“El verbo estaba con </a:t>
          </a:r>
          <a:r>
            <a:rPr lang="el-GR" sz="1800" b="1" dirty="0">
              <a:solidFill>
                <a:srgbClr val="FFFF00"/>
              </a:solidFill>
              <a:effectLst>
                <a:outerShdw blurRad="38100" dist="38100" dir="2700000" algn="tl">
                  <a:srgbClr val="000000">
                    <a:alpha val="43137"/>
                  </a:srgbClr>
                </a:outerShdw>
              </a:effectLst>
            </a:rPr>
            <a:t>τον</a:t>
          </a:r>
          <a:r>
            <a:rPr lang="es-ES" sz="1800" b="1" dirty="0">
              <a:solidFill>
                <a:srgbClr val="FFFF00"/>
              </a:solidFill>
              <a:effectLst>
                <a:outerShdw blurRad="38100" dist="38100" dir="2700000" algn="tl">
                  <a:srgbClr val="000000">
                    <a:alpha val="43137"/>
                  </a:srgbClr>
                </a:outerShdw>
              </a:effectLst>
            </a:rPr>
            <a:t> </a:t>
          </a:r>
          <a:r>
            <a:rPr lang="el-GR" sz="1800" b="1" dirty="0">
              <a:solidFill>
                <a:srgbClr val="FFFF00"/>
              </a:solidFill>
              <a:effectLst>
                <a:outerShdw blurRad="38100" dist="38100" dir="2700000" algn="tl">
                  <a:srgbClr val="000000">
                    <a:alpha val="43137"/>
                  </a:srgbClr>
                </a:outerShdw>
              </a:effectLst>
            </a:rPr>
            <a:t>θεον</a:t>
          </a:r>
          <a:r>
            <a:rPr lang="es-ES" sz="1800" b="1" dirty="0">
              <a:solidFill>
                <a:srgbClr val="FFFF00"/>
              </a:solidFill>
              <a:effectLst>
                <a:outerShdw blurRad="38100" dist="38100" dir="2700000" algn="tl">
                  <a:srgbClr val="000000">
                    <a:alpha val="43137"/>
                  </a:srgbClr>
                </a:outerShdw>
              </a:effectLst>
            </a:rPr>
            <a:t> </a:t>
          </a:r>
          <a:r>
            <a:rPr lang="es-ES" sz="1800" b="1" dirty="0">
              <a:effectLst>
                <a:outerShdw blurRad="38100" dist="38100" dir="2700000" algn="tl">
                  <a:srgbClr val="000000">
                    <a:alpha val="43137"/>
                  </a:srgbClr>
                </a:outerShdw>
              </a:effectLst>
            </a:rPr>
            <a:t>(el Dios)”</a:t>
          </a:r>
          <a:endParaRPr lang="es-ES" sz="1800" dirty="0">
            <a:effectLst>
              <a:outerShdw blurRad="38100" dist="38100" dir="2700000" algn="tl">
                <a:srgbClr val="000000">
                  <a:alpha val="43137"/>
                </a:srgbClr>
              </a:outerShdw>
            </a:effectLst>
          </a:endParaRPr>
        </a:p>
      </dgm:t>
    </dgm:pt>
    <dgm:pt modelId="{8A56A248-CAB5-4DBD-A560-C58643A68D34}" type="parTrans" cxnId="{7DC3D4E6-42D7-42B6-AD8B-AC4546077865}">
      <dgm:prSet/>
      <dgm:spPr/>
      <dgm:t>
        <a:bodyPr/>
        <a:lstStyle/>
        <a:p>
          <a:endParaRPr lang="es-ES" sz="1800"/>
        </a:p>
      </dgm:t>
    </dgm:pt>
    <dgm:pt modelId="{FDD5D2B0-086E-44F0-BA59-3F53F310C647}" type="sibTrans" cxnId="{7DC3D4E6-42D7-42B6-AD8B-AC4546077865}">
      <dgm:prSet/>
      <dgm:spPr/>
      <dgm:t>
        <a:bodyPr/>
        <a:lstStyle/>
        <a:p>
          <a:endParaRPr lang="es-ES" sz="1800"/>
        </a:p>
      </dgm:t>
    </dgm:pt>
    <dgm:pt modelId="{DC2EC1E3-02E7-48C1-A043-EAEB17C30757}">
      <dgm:prSet custT="1"/>
      <dgm:spPr>
        <a:solidFill>
          <a:schemeClr val="accent1">
            <a:lumMod val="40000"/>
            <a:lumOff val="60000"/>
            <a:alpha val="90000"/>
          </a:schemeClr>
        </a:solidFill>
      </dgm:spPr>
      <dgm:t>
        <a:bodyPr/>
        <a:lstStyle/>
        <a:p>
          <a:pPr marL="0" indent="0">
            <a:buNone/>
          </a:pPr>
          <a:r>
            <a:rPr lang="es-ES" sz="1800" b="1" dirty="0"/>
            <a:t>El artículo “el” define a una entidad concreta, una persona denominada “Dios”. Jesús estaba con Dios el Padre.</a:t>
          </a:r>
          <a:endParaRPr lang="es-ES" sz="1800" dirty="0"/>
        </a:p>
      </dgm:t>
    </dgm:pt>
    <dgm:pt modelId="{9D32EAFD-C6F8-454F-9401-5134F697962D}" type="parTrans" cxnId="{F6B6AC0E-6402-41BD-97CC-1E9AAAC42D3B}">
      <dgm:prSet/>
      <dgm:spPr/>
      <dgm:t>
        <a:bodyPr/>
        <a:lstStyle/>
        <a:p>
          <a:endParaRPr lang="es-ES" sz="1800"/>
        </a:p>
      </dgm:t>
    </dgm:pt>
    <dgm:pt modelId="{EDFB8328-19ED-43AF-9EBC-8D333A768971}" type="sibTrans" cxnId="{F6B6AC0E-6402-41BD-97CC-1E9AAAC42D3B}">
      <dgm:prSet/>
      <dgm:spPr/>
      <dgm:t>
        <a:bodyPr/>
        <a:lstStyle/>
        <a:p>
          <a:endParaRPr lang="es-ES" sz="1800"/>
        </a:p>
      </dgm:t>
    </dgm:pt>
    <dgm:pt modelId="{1AB831D1-9D17-4EDA-9DD7-34C6AEA153D9}">
      <dgm:prSet custT="1"/>
      <dgm:spPr/>
      <dgm:t>
        <a:bodyPr/>
        <a:lstStyle/>
        <a:p>
          <a:r>
            <a:rPr lang="es-ES" sz="1800" b="1" dirty="0">
              <a:effectLst>
                <a:outerShdw blurRad="38100" dist="38100" dir="2700000" algn="tl">
                  <a:srgbClr val="000000">
                    <a:alpha val="43137"/>
                  </a:srgbClr>
                </a:outerShdw>
              </a:effectLst>
            </a:rPr>
            <a:t>“</a:t>
          </a:r>
          <a:r>
            <a:rPr lang="el-GR" sz="1800" b="1" dirty="0">
              <a:solidFill>
                <a:srgbClr val="FFFF00"/>
              </a:solidFill>
              <a:effectLst>
                <a:outerShdw blurRad="38100" dist="38100" dir="2700000" algn="tl">
                  <a:srgbClr val="000000">
                    <a:alpha val="43137"/>
                  </a:srgbClr>
                </a:outerShdw>
              </a:effectLst>
            </a:rPr>
            <a:t>θεον</a:t>
          </a:r>
          <a:r>
            <a:rPr lang="es-ES" sz="1800" b="1" dirty="0">
              <a:effectLst>
                <a:outerShdw blurRad="38100" dist="38100" dir="2700000" algn="tl">
                  <a:srgbClr val="000000">
                    <a:alpha val="43137"/>
                  </a:srgbClr>
                </a:outerShdw>
              </a:effectLst>
            </a:rPr>
            <a:t> (Dios) era el Verbo”</a:t>
          </a:r>
          <a:endParaRPr lang="es-ES" sz="1800" dirty="0">
            <a:effectLst>
              <a:outerShdw blurRad="38100" dist="38100" dir="2700000" algn="tl">
                <a:srgbClr val="000000">
                  <a:alpha val="43137"/>
                </a:srgbClr>
              </a:outerShdw>
            </a:effectLst>
          </a:endParaRPr>
        </a:p>
      </dgm:t>
    </dgm:pt>
    <dgm:pt modelId="{8125E169-FFD0-4DCB-A383-1EB4780D2F2C}" type="parTrans" cxnId="{1DA5CBE1-7126-4D17-AD10-FE335424882D}">
      <dgm:prSet/>
      <dgm:spPr/>
      <dgm:t>
        <a:bodyPr/>
        <a:lstStyle/>
        <a:p>
          <a:endParaRPr lang="es-ES" sz="1800"/>
        </a:p>
      </dgm:t>
    </dgm:pt>
    <dgm:pt modelId="{DF410C92-A006-433D-BC9C-713309B0B6E2}" type="sibTrans" cxnId="{1DA5CBE1-7126-4D17-AD10-FE335424882D}">
      <dgm:prSet/>
      <dgm:spPr/>
      <dgm:t>
        <a:bodyPr/>
        <a:lstStyle/>
        <a:p>
          <a:endParaRPr lang="es-ES" sz="1800"/>
        </a:p>
      </dgm:t>
    </dgm:pt>
    <dgm:pt modelId="{1AB40DB3-5C7A-4578-BED9-4E3863B86CE4}">
      <dgm:prSet custT="1"/>
      <dgm:spPr/>
      <dgm:t>
        <a:bodyPr/>
        <a:lstStyle/>
        <a:p>
          <a:pPr marL="0" indent="0">
            <a:buNone/>
          </a:pPr>
          <a:r>
            <a:rPr lang="es-ES" sz="1800" b="1" dirty="0"/>
            <a:t>Al carecer de artículo definido, se refiere a un concepto. Declara la naturaleza divina de Jesús. Él es Dios. Igualmente, se dice que “se hizo </a:t>
          </a:r>
          <a:r>
            <a:rPr lang="el-GR" sz="1800" b="1" dirty="0"/>
            <a:t>σαρξ</a:t>
          </a:r>
          <a:r>
            <a:rPr lang="es-ES" sz="1800" b="1" dirty="0"/>
            <a:t> (carne)” (</a:t>
          </a:r>
          <a:r>
            <a:rPr lang="es-ES" sz="1800" b="1" dirty="0" err="1"/>
            <a:t>Jn</a:t>
          </a:r>
          <a:r>
            <a:rPr lang="es-ES" sz="1800" b="1" dirty="0"/>
            <a:t>. 1:14), sin artículo definido, declarando su naturaleza humana. Él es hombre.</a:t>
          </a:r>
          <a:endParaRPr lang="es-ES" sz="1800" dirty="0"/>
        </a:p>
      </dgm:t>
    </dgm:pt>
    <dgm:pt modelId="{25A18617-0AC6-4B49-B482-B54784C8BF59}" type="parTrans" cxnId="{343D677B-5041-43B9-ADEF-0995418E24AA}">
      <dgm:prSet/>
      <dgm:spPr/>
      <dgm:t>
        <a:bodyPr/>
        <a:lstStyle/>
        <a:p>
          <a:endParaRPr lang="es-ES" sz="1800"/>
        </a:p>
      </dgm:t>
    </dgm:pt>
    <dgm:pt modelId="{2C24FEF6-772D-4730-ACB2-5DF2574BEF40}" type="sibTrans" cxnId="{343D677B-5041-43B9-ADEF-0995418E24AA}">
      <dgm:prSet/>
      <dgm:spPr/>
      <dgm:t>
        <a:bodyPr/>
        <a:lstStyle/>
        <a:p>
          <a:endParaRPr lang="es-ES" sz="1800"/>
        </a:p>
      </dgm:t>
    </dgm:pt>
    <dgm:pt modelId="{B5C71041-7DD5-47E8-978C-B230F2032560}" type="pres">
      <dgm:prSet presAssocID="{6936C607-01D8-4963-9BC6-9B03715DE604}" presName="Name0" presStyleCnt="0">
        <dgm:presLayoutVars>
          <dgm:dir/>
          <dgm:animLvl val="lvl"/>
          <dgm:resizeHandles val="exact"/>
        </dgm:presLayoutVars>
      </dgm:prSet>
      <dgm:spPr/>
    </dgm:pt>
    <dgm:pt modelId="{A66691E0-AA5A-419E-B978-AC8A71F4FDD5}" type="pres">
      <dgm:prSet presAssocID="{77F15F6F-EA20-45B5-9B03-B8A7F4651982}" presName="linNode" presStyleCnt="0"/>
      <dgm:spPr/>
    </dgm:pt>
    <dgm:pt modelId="{5E18D062-0D59-418D-99BC-193E4043618F}" type="pres">
      <dgm:prSet presAssocID="{77F15F6F-EA20-45B5-9B03-B8A7F4651982}" presName="parentText" presStyleLbl="node1" presStyleIdx="0" presStyleCnt="2" custScaleX="78405" custScaleY="116526">
        <dgm:presLayoutVars>
          <dgm:chMax val="1"/>
          <dgm:bulletEnabled val="1"/>
        </dgm:presLayoutVars>
      </dgm:prSet>
      <dgm:spPr/>
    </dgm:pt>
    <dgm:pt modelId="{82672ED9-85E8-4F49-BEB1-C91EE677C10E}" type="pres">
      <dgm:prSet presAssocID="{77F15F6F-EA20-45B5-9B03-B8A7F4651982}" presName="descendantText" presStyleLbl="alignAccFollowNode1" presStyleIdx="0" presStyleCnt="2" custScaleX="183462" custScaleY="123430">
        <dgm:presLayoutVars>
          <dgm:bulletEnabled val="1"/>
        </dgm:presLayoutVars>
      </dgm:prSet>
      <dgm:spPr/>
    </dgm:pt>
    <dgm:pt modelId="{80A4D2C4-F8D0-4936-8359-41E8D1E762B3}" type="pres">
      <dgm:prSet presAssocID="{FDD5D2B0-086E-44F0-BA59-3F53F310C647}" presName="sp" presStyleCnt="0"/>
      <dgm:spPr/>
    </dgm:pt>
    <dgm:pt modelId="{5C2B1814-A8D5-497F-813B-A190A3F51B2E}" type="pres">
      <dgm:prSet presAssocID="{1AB831D1-9D17-4EDA-9DD7-34C6AEA153D9}" presName="linNode" presStyleCnt="0"/>
      <dgm:spPr/>
    </dgm:pt>
    <dgm:pt modelId="{3526A432-DCF6-4ADA-BC2B-DA12CFE70AD1}" type="pres">
      <dgm:prSet presAssocID="{1AB831D1-9D17-4EDA-9DD7-34C6AEA153D9}" presName="parentText" presStyleLbl="node1" presStyleIdx="1" presStyleCnt="2" custScaleX="78405" custScaleY="137317">
        <dgm:presLayoutVars>
          <dgm:chMax val="1"/>
          <dgm:bulletEnabled val="1"/>
        </dgm:presLayoutVars>
      </dgm:prSet>
      <dgm:spPr/>
    </dgm:pt>
    <dgm:pt modelId="{91FE5B65-803F-4088-AB75-4D0DCBCB3DE0}" type="pres">
      <dgm:prSet presAssocID="{1AB831D1-9D17-4EDA-9DD7-34C6AEA153D9}" presName="descendantText" presStyleLbl="alignAccFollowNode1" presStyleIdx="1" presStyleCnt="2" custScaleX="183462" custScaleY="175700">
        <dgm:presLayoutVars>
          <dgm:bulletEnabled val="1"/>
        </dgm:presLayoutVars>
      </dgm:prSet>
      <dgm:spPr/>
    </dgm:pt>
  </dgm:ptLst>
  <dgm:cxnLst>
    <dgm:cxn modelId="{F6B6AC0E-6402-41BD-97CC-1E9AAAC42D3B}" srcId="{77F15F6F-EA20-45B5-9B03-B8A7F4651982}" destId="{DC2EC1E3-02E7-48C1-A043-EAEB17C30757}" srcOrd="0" destOrd="0" parTransId="{9D32EAFD-C6F8-454F-9401-5134F697962D}" sibTransId="{EDFB8328-19ED-43AF-9EBC-8D333A768971}"/>
    <dgm:cxn modelId="{A694223E-613A-44A2-BE06-B5D75A5F5B14}" type="presOf" srcId="{DC2EC1E3-02E7-48C1-A043-EAEB17C30757}" destId="{82672ED9-85E8-4F49-BEB1-C91EE677C10E}" srcOrd="0" destOrd="0" presId="urn:microsoft.com/office/officeart/2005/8/layout/vList5"/>
    <dgm:cxn modelId="{71B04868-B06A-4280-8A05-88850F858182}" type="presOf" srcId="{1AB831D1-9D17-4EDA-9DD7-34C6AEA153D9}" destId="{3526A432-DCF6-4ADA-BC2B-DA12CFE70AD1}" srcOrd="0" destOrd="0" presId="urn:microsoft.com/office/officeart/2005/8/layout/vList5"/>
    <dgm:cxn modelId="{343D677B-5041-43B9-ADEF-0995418E24AA}" srcId="{1AB831D1-9D17-4EDA-9DD7-34C6AEA153D9}" destId="{1AB40DB3-5C7A-4578-BED9-4E3863B86CE4}" srcOrd="0" destOrd="0" parTransId="{25A18617-0AC6-4B49-B482-B54784C8BF59}" sibTransId="{2C24FEF6-772D-4730-ACB2-5DF2574BEF40}"/>
    <dgm:cxn modelId="{DAF19E96-B795-4A7A-B3D1-85E657BED8B4}" type="presOf" srcId="{1AB40DB3-5C7A-4578-BED9-4E3863B86CE4}" destId="{91FE5B65-803F-4088-AB75-4D0DCBCB3DE0}" srcOrd="0" destOrd="0" presId="urn:microsoft.com/office/officeart/2005/8/layout/vList5"/>
    <dgm:cxn modelId="{5F8730BD-1744-4D58-BA0E-CFF8ADBCC535}" type="presOf" srcId="{77F15F6F-EA20-45B5-9B03-B8A7F4651982}" destId="{5E18D062-0D59-418D-99BC-193E4043618F}" srcOrd="0" destOrd="0" presId="urn:microsoft.com/office/officeart/2005/8/layout/vList5"/>
    <dgm:cxn modelId="{1DA5CBE1-7126-4D17-AD10-FE335424882D}" srcId="{6936C607-01D8-4963-9BC6-9B03715DE604}" destId="{1AB831D1-9D17-4EDA-9DD7-34C6AEA153D9}" srcOrd="1" destOrd="0" parTransId="{8125E169-FFD0-4DCB-A383-1EB4780D2F2C}" sibTransId="{DF410C92-A006-433D-BC9C-713309B0B6E2}"/>
    <dgm:cxn modelId="{7DC3D4E6-42D7-42B6-AD8B-AC4546077865}" srcId="{6936C607-01D8-4963-9BC6-9B03715DE604}" destId="{77F15F6F-EA20-45B5-9B03-B8A7F4651982}" srcOrd="0" destOrd="0" parTransId="{8A56A248-CAB5-4DBD-A560-C58643A68D34}" sibTransId="{FDD5D2B0-086E-44F0-BA59-3F53F310C647}"/>
    <dgm:cxn modelId="{5E0922E9-FF79-485E-962A-6A72E4743850}" type="presOf" srcId="{6936C607-01D8-4963-9BC6-9B03715DE604}" destId="{B5C71041-7DD5-47E8-978C-B230F2032560}" srcOrd="0" destOrd="0" presId="urn:microsoft.com/office/officeart/2005/8/layout/vList5"/>
    <dgm:cxn modelId="{2A5D7017-7A4E-4EBF-953F-4A572B7D1655}" type="presParOf" srcId="{B5C71041-7DD5-47E8-978C-B230F2032560}" destId="{A66691E0-AA5A-419E-B978-AC8A71F4FDD5}" srcOrd="0" destOrd="0" presId="urn:microsoft.com/office/officeart/2005/8/layout/vList5"/>
    <dgm:cxn modelId="{FC3D6A18-88B3-4D12-88F1-632F4A2EC7B3}" type="presParOf" srcId="{A66691E0-AA5A-419E-B978-AC8A71F4FDD5}" destId="{5E18D062-0D59-418D-99BC-193E4043618F}" srcOrd="0" destOrd="0" presId="urn:microsoft.com/office/officeart/2005/8/layout/vList5"/>
    <dgm:cxn modelId="{D0E22C00-9471-4473-9889-267B45B17BE3}" type="presParOf" srcId="{A66691E0-AA5A-419E-B978-AC8A71F4FDD5}" destId="{82672ED9-85E8-4F49-BEB1-C91EE677C10E}" srcOrd="1" destOrd="0" presId="urn:microsoft.com/office/officeart/2005/8/layout/vList5"/>
    <dgm:cxn modelId="{37ACBC67-1B25-4C5E-86A7-76CEF8ADE87A}" type="presParOf" srcId="{B5C71041-7DD5-47E8-978C-B230F2032560}" destId="{80A4D2C4-F8D0-4936-8359-41E8D1E762B3}" srcOrd="1" destOrd="0" presId="urn:microsoft.com/office/officeart/2005/8/layout/vList5"/>
    <dgm:cxn modelId="{37A05F91-C912-4027-9883-ADE23CFEBA19}" type="presParOf" srcId="{B5C71041-7DD5-47E8-978C-B230F2032560}" destId="{5C2B1814-A8D5-497F-813B-A190A3F51B2E}" srcOrd="2" destOrd="0" presId="urn:microsoft.com/office/officeart/2005/8/layout/vList5"/>
    <dgm:cxn modelId="{74B2CFBA-7727-4FDE-B370-8BF1AFDDF2D5}" type="presParOf" srcId="{5C2B1814-A8D5-497F-813B-A190A3F51B2E}" destId="{3526A432-DCF6-4ADA-BC2B-DA12CFE70AD1}" srcOrd="0" destOrd="0" presId="urn:microsoft.com/office/officeart/2005/8/layout/vList5"/>
    <dgm:cxn modelId="{B5BDD04E-9343-48CA-A250-D823A786B20D}" type="presParOf" srcId="{5C2B1814-A8D5-497F-813B-A190A3F51B2E}" destId="{91FE5B65-803F-4088-AB75-4D0DCBCB3DE0}" srcOrd="1" destOrd="0" presId="urn:microsoft.com/office/officeart/2005/8/layout/vList5"/>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948F208-0A84-4595-9AC0-2CFD06ED0940}" type="doc">
      <dgm:prSet loTypeId="urn:microsoft.com/office/officeart/2005/8/layout/hierarchy3" loCatId="list" qsTypeId="urn:microsoft.com/office/officeart/2005/8/quickstyle/simple5" qsCatId="simple" csTypeId="urn:microsoft.com/office/officeart/2005/8/colors/colorful4" csCatId="colorful" phldr="1"/>
      <dgm:spPr/>
      <dgm:t>
        <a:bodyPr/>
        <a:lstStyle/>
        <a:p>
          <a:endParaRPr lang="es-ES"/>
        </a:p>
      </dgm:t>
    </dgm:pt>
    <dgm:pt modelId="{0E75E33E-AB21-4533-9BA4-62C08487B627}">
      <dgm:prSet phldrT="[Texto]" custT="1"/>
      <dgm:spPr/>
      <dgm:t>
        <a:bodyPr/>
        <a:lstStyle/>
        <a:p>
          <a:r>
            <a:rPr lang="es-ES" sz="2400" b="1" dirty="0">
              <a:effectLst>
                <a:outerShdw blurRad="38100" dist="38100" dir="2700000" algn="tl">
                  <a:srgbClr val="000000">
                    <a:alpha val="43137"/>
                  </a:srgbClr>
                </a:outerShdw>
              </a:effectLst>
            </a:rPr>
            <a:t>Los que aceptan</a:t>
          </a:r>
        </a:p>
      </dgm:t>
    </dgm:pt>
    <dgm:pt modelId="{EE3F303A-579E-4335-B963-01B6FFDBBF88}" type="parTrans" cxnId="{ECF1D8FB-8282-4DBE-B3C6-09E86133676E}">
      <dgm:prSet/>
      <dgm:spPr/>
      <dgm:t>
        <a:bodyPr/>
        <a:lstStyle/>
        <a:p>
          <a:endParaRPr lang="es-ES" sz="2000" b="1"/>
        </a:p>
      </dgm:t>
    </dgm:pt>
    <dgm:pt modelId="{6241A6DC-A1D7-4FD5-ABE7-09C971F170BC}" type="sibTrans" cxnId="{ECF1D8FB-8282-4DBE-B3C6-09E86133676E}">
      <dgm:prSet/>
      <dgm:spPr/>
      <dgm:t>
        <a:bodyPr/>
        <a:lstStyle/>
        <a:p>
          <a:endParaRPr lang="es-ES" sz="2000" b="1"/>
        </a:p>
      </dgm:t>
    </dgm:pt>
    <dgm:pt modelId="{D5F5E384-65AC-4A5C-B2D6-A3F52666CC4F}">
      <dgm:prSet phldrT="[Texto]" custT="1"/>
      <dgm:spPr>
        <a:solidFill>
          <a:srgbClr val="D4EDF8"/>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sz="2000" b="1" dirty="0"/>
            <a:t>No son condenados</a:t>
          </a:r>
          <a:br>
            <a:rPr lang="es-ES" sz="2000" b="1" dirty="0"/>
          </a:br>
          <a:r>
            <a:rPr lang="es-ES" sz="2000" b="1" dirty="0"/>
            <a:t>(</a:t>
          </a:r>
          <a:r>
            <a:rPr lang="es-ES" sz="2000" b="1" dirty="0" err="1"/>
            <a:t>Jn</a:t>
          </a:r>
          <a:r>
            <a:rPr lang="es-ES" sz="2000" b="1" dirty="0"/>
            <a:t>. 3:18a)</a:t>
          </a:r>
        </a:p>
      </dgm:t>
    </dgm:pt>
    <dgm:pt modelId="{4B07ED43-A9A3-4F13-B7C3-C58D0A2DE193}" type="parTrans" cxnId="{2F36552D-2BFD-4AEF-BCC6-B4C89C86994C}">
      <dgm:prSet/>
      <dgm:spPr>
        <a:ln w="28575">
          <a:solidFill>
            <a:schemeClr val="accent1">
              <a:lumMod val="60000"/>
              <a:lumOff val="40000"/>
            </a:schemeClr>
          </a:solidFill>
        </a:ln>
      </dgm:spPr>
      <dgm:t>
        <a:bodyPr/>
        <a:lstStyle/>
        <a:p>
          <a:endParaRPr lang="es-ES" sz="2000" b="1"/>
        </a:p>
      </dgm:t>
    </dgm:pt>
    <dgm:pt modelId="{CF61928E-715C-4546-9542-71A69F8E9A7C}" type="sibTrans" cxnId="{2F36552D-2BFD-4AEF-BCC6-B4C89C86994C}">
      <dgm:prSet/>
      <dgm:spPr/>
      <dgm:t>
        <a:bodyPr/>
        <a:lstStyle/>
        <a:p>
          <a:endParaRPr lang="es-ES" sz="2000" b="1"/>
        </a:p>
      </dgm:t>
    </dgm:pt>
    <dgm:pt modelId="{6ADFDBC4-9685-46BB-9032-A83D954C9046}">
      <dgm:prSet phldrT="[Texto]" custT="1"/>
      <dgm:spPr>
        <a:solidFill>
          <a:srgbClr val="D4EDF8"/>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sz="2000" b="1" dirty="0"/>
            <a:t>Vienen a la luz (</a:t>
          </a:r>
          <a:r>
            <a:rPr lang="es-ES" sz="2000" b="1" dirty="0" err="1"/>
            <a:t>Jn</a:t>
          </a:r>
          <a:r>
            <a:rPr lang="es-ES" sz="2000" b="1" dirty="0"/>
            <a:t>. 3:21a)</a:t>
          </a:r>
        </a:p>
      </dgm:t>
    </dgm:pt>
    <dgm:pt modelId="{F22B9F36-4B1B-497A-BA6F-4FAA5D290813}" type="parTrans" cxnId="{B0BC0898-76B8-4CB7-A6C1-DA8BC11B9501}">
      <dgm:prSet/>
      <dgm:spPr>
        <a:ln w="28575">
          <a:solidFill>
            <a:schemeClr val="accent1">
              <a:lumMod val="60000"/>
              <a:lumOff val="40000"/>
            </a:schemeClr>
          </a:solidFill>
        </a:ln>
      </dgm:spPr>
      <dgm:t>
        <a:bodyPr/>
        <a:lstStyle/>
        <a:p>
          <a:endParaRPr lang="es-ES" sz="2000" b="1"/>
        </a:p>
      </dgm:t>
    </dgm:pt>
    <dgm:pt modelId="{0824E812-E615-40CF-8063-5432BDE80075}" type="sibTrans" cxnId="{B0BC0898-76B8-4CB7-A6C1-DA8BC11B9501}">
      <dgm:prSet/>
      <dgm:spPr/>
      <dgm:t>
        <a:bodyPr/>
        <a:lstStyle/>
        <a:p>
          <a:endParaRPr lang="es-ES" sz="2000" b="1"/>
        </a:p>
      </dgm:t>
    </dgm:pt>
    <dgm:pt modelId="{2A9DA4EE-4C69-4E69-A55A-AB64A9985388}">
      <dgm:prSet phldrT="[Texto]" custT="1"/>
      <dgm:spPr/>
      <dgm:t>
        <a:bodyPr/>
        <a:lstStyle/>
        <a:p>
          <a:r>
            <a:rPr lang="es-ES" sz="2400" b="1" dirty="0">
              <a:effectLst>
                <a:outerShdw blurRad="38100" dist="38100" dir="2700000" algn="tl">
                  <a:srgbClr val="000000">
                    <a:alpha val="43137"/>
                  </a:srgbClr>
                </a:outerShdw>
              </a:effectLst>
            </a:rPr>
            <a:t>Los que rechazan</a:t>
          </a:r>
        </a:p>
      </dgm:t>
    </dgm:pt>
    <dgm:pt modelId="{16EF4317-B97C-422F-818D-77111D51770F}" type="parTrans" cxnId="{AF2997C8-9550-4E28-8AB8-CC15D51D1DAF}">
      <dgm:prSet/>
      <dgm:spPr/>
      <dgm:t>
        <a:bodyPr/>
        <a:lstStyle/>
        <a:p>
          <a:endParaRPr lang="es-ES" sz="2000" b="1"/>
        </a:p>
      </dgm:t>
    </dgm:pt>
    <dgm:pt modelId="{E13FEC72-A3A7-4286-AF34-20743B29A1C0}" type="sibTrans" cxnId="{AF2997C8-9550-4E28-8AB8-CC15D51D1DAF}">
      <dgm:prSet/>
      <dgm:spPr/>
      <dgm:t>
        <a:bodyPr/>
        <a:lstStyle/>
        <a:p>
          <a:endParaRPr lang="es-ES" sz="2000" b="1"/>
        </a:p>
      </dgm:t>
    </dgm:pt>
    <dgm:pt modelId="{CC98DD4D-7559-4591-9881-DE09FA73BB22}">
      <dgm:prSet phldrT="[Texto]" custT="1"/>
      <dgm:spPr>
        <a:solidFill>
          <a:srgbClr val="F7E1F4"/>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sz="2000" b="1" dirty="0"/>
            <a:t>Son condenados</a:t>
          </a:r>
          <a:br>
            <a:rPr lang="es-ES" sz="2000" b="1" dirty="0"/>
          </a:br>
          <a:r>
            <a:rPr lang="es-ES" sz="2000" b="1" dirty="0"/>
            <a:t>(</a:t>
          </a:r>
          <a:r>
            <a:rPr lang="es-ES" sz="2000" b="1" dirty="0" err="1"/>
            <a:t>Jn</a:t>
          </a:r>
          <a:r>
            <a:rPr lang="es-ES" sz="2000" b="1" dirty="0"/>
            <a:t>. 3:18b)</a:t>
          </a:r>
        </a:p>
      </dgm:t>
    </dgm:pt>
    <dgm:pt modelId="{6AF61EAD-4BDB-4269-92A4-FF24E42FBA9A}" type="parTrans" cxnId="{C44EC808-F87F-4314-93E4-FA4649574C17}">
      <dgm:prSet/>
      <dgm:spPr>
        <a:ln w="28575">
          <a:solidFill>
            <a:schemeClr val="accent5">
              <a:lumMod val="75000"/>
            </a:schemeClr>
          </a:solidFill>
        </a:ln>
      </dgm:spPr>
      <dgm:t>
        <a:bodyPr/>
        <a:lstStyle/>
        <a:p>
          <a:endParaRPr lang="es-ES" sz="2000" b="1"/>
        </a:p>
      </dgm:t>
    </dgm:pt>
    <dgm:pt modelId="{D6DB8103-7F5E-452B-8198-7C1B6762CD0E}" type="sibTrans" cxnId="{C44EC808-F87F-4314-93E4-FA4649574C17}">
      <dgm:prSet/>
      <dgm:spPr/>
      <dgm:t>
        <a:bodyPr/>
        <a:lstStyle/>
        <a:p>
          <a:endParaRPr lang="es-ES" sz="2000" b="1"/>
        </a:p>
      </dgm:t>
    </dgm:pt>
    <dgm:pt modelId="{CAE4256F-1DA0-48F3-9F2C-6773D91333E7}">
      <dgm:prSet phldrT="[Texto]" custT="1"/>
      <dgm:spPr>
        <a:solidFill>
          <a:srgbClr val="F7E1F4"/>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sz="2000" b="1" dirty="0"/>
            <a:t>No vienen a la luz</a:t>
          </a:r>
          <a:br>
            <a:rPr lang="es-ES" sz="2000" b="1" dirty="0"/>
          </a:br>
          <a:r>
            <a:rPr lang="es-ES" sz="2000" b="1" dirty="0"/>
            <a:t>(</a:t>
          </a:r>
          <a:r>
            <a:rPr lang="es-ES" sz="2000" b="1" dirty="0" err="1"/>
            <a:t>Jn</a:t>
          </a:r>
          <a:r>
            <a:rPr lang="es-ES" sz="2000" b="1" dirty="0"/>
            <a:t>. 3:20a)</a:t>
          </a:r>
        </a:p>
      </dgm:t>
    </dgm:pt>
    <dgm:pt modelId="{2A327C7C-4675-4D29-8F0C-A3B261F5A4B9}" type="parTrans" cxnId="{D465782B-45FE-4686-A05B-FD2B05ED89AD}">
      <dgm:prSet/>
      <dgm:spPr>
        <a:ln w="28575">
          <a:solidFill>
            <a:schemeClr val="accent5">
              <a:lumMod val="75000"/>
            </a:schemeClr>
          </a:solidFill>
        </a:ln>
      </dgm:spPr>
      <dgm:t>
        <a:bodyPr/>
        <a:lstStyle/>
        <a:p>
          <a:endParaRPr lang="es-ES" sz="2000" b="1"/>
        </a:p>
      </dgm:t>
    </dgm:pt>
    <dgm:pt modelId="{4506BA88-B41D-4000-BDD3-31B7E849C7EE}" type="sibTrans" cxnId="{D465782B-45FE-4686-A05B-FD2B05ED89AD}">
      <dgm:prSet/>
      <dgm:spPr/>
      <dgm:t>
        <a:bodyPr/>
        <a:lstStyle/>
        <a:p>
          <a:endParaRPr lang="es-ES" sz="2000" b="1"/>
        </a:p>
      </dgm:t>
    </dgm:pt>
    <dgm:pt modelId="{C1336011-29D9-47B3-8635-8111FFE50D2D}">
      <dgm:prSet phldrT="[Texto]" custT="1"/>
      <dgm:spPr>
        <a:solidFill>
          <a:srgbClr val="D4EDF8"/>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sz="2000" b="1" dirty="0"/>
            <a:t>Sus obras son hechas en Dios (</a:t>
          </a:r>
          <a:r>
            <a:rPr lang="es-ES" sz="2000" b="1" dirty="0" err="1"/>
            <a:t>Jn</a:t>
          </a:r>
          <a:r>
            <a:rPr lang="es-ES" sz="2000" b="1" dirty="0"/>
            <a:t>. 3:21b)</a:t>
          </a:r>
        </a:p>
      </dgm:t>
    </dgm:pt>
    <dgm:pt modelId="{0AAEF4FE-48B8-48DE-8C89-E28A108EA5A8}" type="parTrans" cxnId="{2F2299D2-75F0-44DF-8827-93A22373D0C6}">
      <dgm:prSet/>
      <dgm:spPr>
        <a:ln w="28575">
          <a:solidFill>
            <a:schemeClr val="accent1">
              <a:lumMod val="60000"/>
              <a:lumOff val="40000"/>
            </a:schemeClr>
          </a:solidFill>
        </a:ln>
      </dgm:spPr>
      <dgm:t>
        <a:bodyPr/>
        <a:lstStyle/>
        <a:p>
          <a:endParaRPr lang="es-ES" sz="2000" b="1"/>
        </a:p>
      </dgm:t>
    </dgm:pt>
    <dgm:pt modelId="{62F6E098-69FD-4C57-8C22-74CC50A5F15B}" type="sibTrans" cxnId="{2F2299D2-75F0-44DF-8827-93A22373D0C6}">
      <dgm:prSet/>
      <dgm:spPr/>
      <dgm:t>
        <a:bodyPr/>
        <a:lstStyle/>
        <a:p>
          <a:endParaRPr lang="es-ES" sz="2000" b="1"/>
        </a:p>
      </dgm:t>
    </dgm:pt>
    <dgm:pt modelId="{FFDBCD12-0852-4D35-A65C-AE7B6B8C5DEF}">
      <dgm:prSet phldrT="[Texto]" custT="1"/>
      <dgm:spPr>
        <a:solidFill>
          <a:srgbClr val="F7E1F4"/>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sz="2000" b="1" dirty="0"/>
            <a:t>No quieren que sus obras sean reprendidas (</a:t>
          </a:r>
          <a:r>
            <a:rPr lang="es-ES" sz="2000" b="1" dirty="0" err="1"/>
            <a:t>Jn</a:t>
          </a:r>
          <a:r>
            <a:rPr lang="es-ES" sz="2000" b="1" dirty="0"/>
            <a:t>. 3:20b)</a:t>
          </a:r>
        </a:p>
      </dgm:t>
    </dgm:pt>
    <dgm:pt modelId="{08A5DE77-EBA3-479B-9EBB-F95C122C28B3}" type="parTrans" cxnId="{ACA4E4B0-1D7F-4604-A708-13CFADA70784}">
      <dgm:prSet/>
      <dgm:spPr>
        <a:ln w="28575">
          <a:solidFill>
            <a:schemeClr val="accent5">
              <a:lumMod val="75000"/>
            </a:schemeClr>
          </a:solidFill>
        </a:ln>
      </dgm:spPr>
      <dgm:t>
        <a:bodyPr/>
        <a:lstStyle/>
        <a:p>
          <a:endParaRPr lang="es-ES" sz="2000" b="1"/>
        </a:p>
      </dgm:t>
    </dgm:pt>
    <dgm:pt modelId="{2DF48954-3827-47FC-888F-211FA54D6F96}" type="sibTrans" cxnId="{ACA4E4B0-1D7F-4604-A708-13CFADA70784}">
      <dgm:prSet/>
      <dgm:spPr/>
      <dgm:t>
        <a:bodyPr/>
        <a:lstStyle/>
        <a:p>
          <a:endParaRPr lang="es-ES" sz="2000" b="1"/>
        </a:p>
      </dgm:t>
    </dgm:pt>
    <dgm:pt modelId="{8107922E-BAE9-4A5F-9D20-CAE15E545BB2}">
      <dgm:prSet phldrT="[Texto]" custT="1"/>
      <dgm:spPr>
        <a:solidFill>
          <a:srgbClr val="F7E1F4"/>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sz="2000" b="1" dirty="0"/>
            <a:t>Son cegados (</a:t>
          </a:r>
          <a:r>
            <a:rPr lang="es-ES" sz="2000" b="1" dirty="0" err="1"/>
            <a:t>Jn</a:t>
          </a:r>
          <a:r>
            <a:rPr lang="es-ES" sz="2000" b="1" dirty="0"/>
            <a:t>. 9:39c)</a:t>
          </a:r>
        </a:p>
      </dgm:t>
    </dgm:pt>
    <dgm:pt modelId="{BA27E017-659F-4837-9B94-9EA02D5E3E39}" type="parTrans" cxnId="{55C8060B-BEB4-42CC-96DB-93D5CF26D687}">
      <dgm:prSet/>
      <dgm:spPr>
        <a:ln w="28575">
          <a:solidFill>
            <a:schemeClr val="accent5">
              <a:lumMod val="75000"/>
            </a:schemeClr>
          </a:solidFill>
        </a:ln>
      </dgm:spPr>
      <dgm:t>
        <a:bodyPr/>
        <a:lstStyle/>
        <a:p>
          <a:endParaRPr lang="es-ES" sz="2000" b="1"/>
        </a:p>
      </dgm:t>
    </dgm:pt>
    <dgm:pt modelId="{41A5FA17-E077-4469-978D-0ACBD903B5C8}" type="sibTrans" cxnId="{55C8060B-BEB4-42CC-96DB-93D5CF26D687}">
      <dgm:prSet/>
      <dgm:spPr/>
      <dgm:t>
        <a:bodyPr/>
        <a:lstStyle/>
        <a:p>
          <a:endParaRPr lang="es-ES" sz="2000" b="1"/>
        </a:p>
      </dgm:t>
    </dgm:pt>
    <dgm:pt modelId="{014259F3-FEF9-4B38-B58E-286720C4E41C}">
      <dgm:prSet phldrT="[Texto]" custT="1"/>
      <dgm:spPr>
        <a:solidFill>
          <a:srgbClr val="D4EDF8"/>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sz="2000" b="1" dirty="0"/>
            <a:t>Reciben vista (</a:t>
          </a:r>
          <a:r>
            <a:rPr lang="es-ES" sz="2000" b="1" dirty="0" err="1"/>
            <a:t>Jn</a:t>
          </a:r>
          <a:r>
            <a:rPr lang="es-ES" sz="2000" b="1" dirty="0"/>
            <a:t>. 9:39b)</a:t>
          </a:r>
        </a:p>
      </dgm:t>
    </dgm:pt>
    <dgm:pt modelId="{A68471D8-8002-4971-ABBE-C08123BF803D}" type="parTrans" cxnId="{DF9383F0-4131-4AF8-AD48-8248E3FF4BCE}">
      <dgm:prSet/>
      <dgm:spPr>
        <a:ln w="28575">
          <a:solidFill>
            <a:schemeClr val="accent1">
              <a:lumMod val="60000"/>
              <a:lumOff val="40000"/>
            </a:schemeClr>
          </a:solidFill>
        </a:ln>
      </dgm:spPr>
      <dgm:t>
        <a:bodyPr/>
        <a:lstStyle/>
        <a:p>
          <a:endParaRPr lang="es-ES" sz="2000" b="1"/>
        </a:p>
      </dgm:t>
    </dgm:pt>
    <dgm:pt modelId="{436E4499-A2F7-421B-86A6-C4524A3F5078}" type="sibTrans" cxnId="{DF9383F0-4131-4AF8-AD48-8248E3FF4BCE}">
      <dgm:prSet/>
      <dgm:spPr/>
      <dgm:t>
        <a:bodyPr/>
        <a:lstStyle/>
        <a:p>
          <a:endParaRPr lang="es-ES" sz="2000" b="1"/>
        </a:p>
      </dgm:t>
    </dgm:pt>
    <dgm:pt modelId="{16718CFE-71AB-4BCD-BF4E-B815531CC1D0}">
      <dgm:prSet phldrT="[Texto]" custT="1"/>
      <dgm:spPr>
        <a:solidFill>
          <a:srgbClr val="D4EDF8"/>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sz="2000" b="1" dirty="0"/>
            <a:t>Se convierten en hijos de luz y no están en tinieblas (</a:t>
          </a:r>
          <a:r>
            <a:rPr lang="es-ES" sz="2000" b="1" dirty="0" err="1"/>
            <a:t>Jn</a:t>
          </a:r>
          <a:r>
            <a:rPr lang="es-ES" sz="2000" b="1" dirty="0"/>
            <a:t>. 12:36a, 46)</a:t>
          </a:r>
        </a:p>
      </dgm:t>
    </dgm:pt>
    <dgm:pt modelId="{F471AD10-F328-40C6-82C3-10A0099D2BB6}" type="parTrans" cxnId="{CA9932E1-6AE1-4753-AFC1-9CE7F64D2D11}">
      <dgm:prSet/>
      <dgm:spPr>
        <a:ln w="28575">
          <a:solidFill>
            <a:schemeClr val="accent1">
              <a:lumMod val="60000"/>
              <a:lumOff val="40000"/>
            </a:schemeClr>
          </a:solidFill>
        </a:ln>
      </dgm:spPr>
      <dgm:t>
        <a:bodyPr/>
        <a:lstStyle/>
        <a:p>
          <a:endParaRPr lang="es-ES" sz="2000" b="1"/>
        </a:p>
      </dgm:t>
    </dgm:pt>
    <dgm:pt modelId="{90375617-E884-4CCC-B581-DBF7E437710E}" type="sibTrans" cxnId="{CA9932E1-6AE1-4753-AFC1-9CE7F64D2D11}">
      <dgm:prSet/>
      <dgm:spPr/>
      <dgm:t>
        <a:bodyPr/>
        <a:lstStyle/>
        <a:p>
          <a:endParaRPr lang="es-ES" sz="2000" b="1"/>
        </a:p>
      </dgm:t>
    </dgm:pt>
    <dgm:pt modelId="{9B357E5E-D481-4483-B5FB-A8B54B801818}">
      <dgm:prSet phldrT="[Texto]" custT="1"/>
      <dgm:spPr>
        <a:solidFill>
          <a:srgbClr val="F7E1F4"/>
        </a:solidFill>
        <a:effectLst>
          <a:outerShdw blurRad="50800" dist="38100" dir="2700000" algn="tl" rotWithShape="0">
            <a:prstClr val="black">
              <a:alpha val="40000"/>
            </a:prstClr>
          </a:outerShdw>
        </a:effectLst>
        <a:scene3d>
          <a:camera prst="orthographicFront"/>
          <a:lightRig rig="threePt" dir="t"/>
        </a:scene3d>
        <a:sp3d>
          <a:bevelT/>
        </a:sp3d>
      </dgm:spPr>
      <dgm:t>
        <a:bodyPr/>
        <a:lstStyle/>
        <a:p>
          <a:r>
            <a:rPr lang="es-ES" sz="2000" b="1" dirty="0"/>
            <a:t>Serán juzgados por su rechazo (</a:t>
          </a:r>
          <a:r>
            <a:rPr lang="es-ES" sz="2000" b="1" dirty="0" err="1"/>
            <a:t>Jn</a:t>
          </a:r>
          <a:r>
            <a:rPr lang="es-ES" sz="2000" b="1" dirty="0"/>
            <a:t>. 12:48)</a:t>
          </a:r>
        </a:p>
      </dgm:t>
    </dgm:pt>
    <dgm:pt modelId="{35957DFA-8902-4890-9984-DA187C6E9A68}" type="parTrans" cxnId="{433A0270-3EB8-4EA9-9A1E-56BB4EA9058B}">
      <dgm:prSet/>
      <dgm:spPr>
        <a:ln w="28575">
          <a:solidFill>
            <a:schemeClr val="accent5">
              <a:lumMod val="75000"/>
            </a:schemeClr>
          </a:solidFill>
        </a:ln>
      </dgm:spPr>
      <dgm:t>
        <a:bodyPr/>
        <a:lstStyle/>
        <a:p>
          <a:endParaRPr lang="es-ES" sz="2000" b="1"/>
        </a:p>
      </dgm:t>
    </dgm:pt>
    <dgm:pt modelId="{A7943FCA-53CA-4CBF-BF51-D3540E3A668D}" type="sibTrans" cxnId="{433A0270-3EB8-4EA9-9A1E-56BB4EA9058B}">
      <dgm:prSet/>
      <dgm:spPr/>
      <dgm:t>
        <a:bodyPr/>
        <a:lstStyle/>
        <a:p>
          <a:endParaRPr lang="es-ES" sz="2000" b="1"/>
        </a:p>
      </dgm:t>
    </dgm:pt>
    <dgm:pt modelId="{5F8A21EC-222B-47E9-A737-E4545B9EC532}" type="pres">
      <dgm:prSet presAssocID="{6948F208-0A84-4595-9AC0-2CFD06ED0940}" presName="diagram" presStyleCnt="0">
        <dgm:presLayoutVars>
          <dgm:chPref val="1"/>
          <dgm:dir/>
          <dgm:animOne val="branch"/>
          <dgm:animLvl val="lvl"/>
          <dgm:resizeHandles/>
        </dgm:presLayoutVars>
      </dgm:prSet>
      <dgm:spPr/>
    </dgm:pt>
    <dgm:pt modelId="{D2AFE012-0104-491F-B242-56FC6E635DCB}" type="pres">
      <dgm:prSet presAssocID="{0E75E33E-AB21-4533-9BA4-62C08487B627}" presName="root" presStyleCnt="0"/>
      <dgm:spPr/>
    </dgm:pt>
    <dgm:pt modelId="{CF6FB7E4-9364-48CC-BD49-78A1E8FA57B2}" type="pres">
      <dgm:prSet presAssocID="{0E75E33E-AB21-4533-9BA4-62C08487B627}" presName="rootComposite" presStyleCnt="0"/>
      <dgm:spPr/>
    </dgm:pt>
    <dgm:pt modelId="{0E66083B-5A92-4327-B803-3EE5632F10A9}" type="pres">
      <dgm:prSet presAssocID="{0E75E33E-AB21-4533-9BA4-62C08487B627}" presName="rootText" presStyleLbl="node1" presStyleIdx="0" presStyleCnt="2" custScaleX="215983" custLinFactNeighborX="-11042"/>
      <dgm:spPr/>
    </dgm:pt>
    <dgm:pt modelId="{1DF46AB9-8CD5-4A10-88D1-B738AFE279C4}" type="pres">
      <dgm:prSet presAssocID="{0E75E33E-AB21-4533-9BA4-62C08487B627}" presName="rootConnector" presStyleLbl="node1" presStyleIdx="0" presStyleCnt="2"/>
      <dgm:spPr/>
    </dgm:pt>
    <dgm:pt modelId="{B32351BB-9999-43D7-B364-72AE7AA77AAD}" type="pres">
      <dgm:prSet presAssocID="{0E75E33E-AB21-4533-9BA4-62C08487B627}" presName="childShape" presStyleCnt="0"/>
      <dgm:spPr/>
    </dgm:pt>
    <dgm:pt modelId="{B2527932-6194-4068-856F-E363A95D21CD}" type="pres">
      <dgm:prSet presAssocID="{4B07ED43-A9A3-4F13-B7C3-C58D0A2DE193}" presName="Name13" presStyleLbl="parChTrans1D2" presStyleIdx="0" presStyleCnt="10"/>
      <dgm:spPr/>
    </dgm:pt>
    <dgm:pt modelId="{B40D23F7-93AF-4295-BAA2-8BD7F4511CD8}" type="pres">
      <dgm:prSet presAssocID="{D5F5E384-65AC-4A5C-B2D6-A3F52666CC4F}" presName="childText" presStyleLbl="bgAcc1" presStyleIdx="0" presStyleCnt="10" custScaleX="312673" custLinFactNeighborX="-13808">
        <dgm:presLayoutVars>
          <dgm:bulletEnabled val="1"/>
        </dgm:presLayoutVars>
      </dgm:prSet>
      <dgm:spPr/>
    </dgm:pt>
    <dgm:pt modelId="{1A5D1BB3-A85B-4A25-BE9D-25F165759819}" type="pres">
      <dgm:prSet presAssocID="{F22B9F36-4B1B-497A-BA6F-4FAA5D290813}" presName="Name13" presStyleLbl="parChTrans1D2" presStyleIdx="1" presStyleCnt="10"/>
      <dgm:spPr/>
    </dgm:pt>
    <dgm:pt modelId="{FF99DED7-E4F0-4AD2-BBC5-AA3F504A4856}" type="pres">
      <dgm:prSet presAssocID="{6ADFDBC4-9685-46BB-9032-A83D954C9046}" presName="childText" presStyleLbl="bgAcc1" presStyleIdx="1" presStyleCnt="10" custScaleX="312673" custLinFactNeighborX="-13808">
        <dgm:presLayoutVars>
          <dgm:bulletEnabled val="1"/>
        </dgm:presLayoutVars>
      </dgm:prSet>
      <dgm:spPr/>
    </dgm:pt>
    <dgm:pt modelId="{91193ED8-140B-49F9-A768-F4495630157C}" type="pres">
      <dgm:prSet presAssocID="{0AAEF4FE-48B8-48DE-8C89-E28A108EA5A8}" presName="Name13" presStyleLbl="parChTrans1D2" presStyleIdx="2" presStyleCnt="10"/>
      <dgm:spPr/>
    </dgm:pt>
    <dgm:pt modelId="{4945906B-2225-45D4-84F5-85FF5EB0974B}" type="pres">
      <dgm:prSet presAssocID="{C1336011-29D9-47B3-8635-8111FFE50D2D}" presName="childText" presStyleLbl="bgAcc1" presStyleIdx="2" presStyleCnt="10" custScaleX="312673" custScaleY="155759" custLinFactNeighborX="-13808">
        <dgm:presLayoutVars>
          <dgm:bulletEnabled val="1"/>
        </dgm:presLayoutVars>
      </dgm:prSet>
      <dgm:spPr/>
    </dgm:pt>
    <dgm:pt modelId="{1CBA854D-F2A9-4D52-98FC-D8592A3BC2A6}" type="pres">
      <dgm:prSet presAssocID="{A68471D8-8002-4971-ABBE-C08123BF803D}" presName="Name13" presStyleLbl="parChTrans1D2" presStyleIdx="3" presStyleCnt="10"/>
      <dgm:spPr/>
    </dgm:pt>
    <dgm:pt modelId="{ED96DCEE-4CF1-4EC2-AD0B-A7374A6074A0}" type="pres">
      <dgm:prSet presAssocID="{014259F3-FEF9-4B38-B58E-286720C4E41C}" presName="childText" presStyleLbl="bgAcc1" presStyleIdx="3" presStyleCnt="10" custScaleX="312673" custLinFactNeighborX="-13808">
        <dgm:presLayoutVars>
          <dgm:bulletEnabled val="1"/>
        </dgm:presLayoutVars>
      </dgm:prSet>
      <dgm:spPr/>
    </dgm:pt>
    <dgm:pt modelId="{2E04B5F5-CA37-4343-A391-33D7BCF294CE}" type="pres">
      <dgm:prSet presAssocID="{F471AD10-F328-40C6-82C3-10A0099D2BB6}" presName="Name13" presStyleLbl="parChTrans1D2" presStyleIdx="4" presStyleCnt="10"/>
      <dgm:spPr/>
    </dgm:pt>
    <dgm:pt modelId="{E3D013E6-FFEF-416D-A701-CB39E17F9C25}" type="pres">
      <dgm:prSet presAssocID="{16718CFE-71AB-4BCD-BF4E-B815531CC1D0}" presName="childText" presStyleLbl="bgAcc1" presStyleIdx="4" presStyleCnt="10" custScaleX="312673" custScaleY="154521" custLinFactNeighborX="-13808">
        <dgm:presLayoutVars>
          <dgm:bulletEnabled val="1"/>
        </dgm:presLayoutVars>
      </dgm:prSet>
      <dgm:spPr/>
    </dgm:pt>
    <dgm:pt modelId="{881DA3AE-30E2-43B8-974E-3B7D71BCD649}" type="pres">
      <dgm:prSet presAssocID="{2A9DA4EE-4C69-4E69-A55A-AB64A9985388}" presName="root" presStyleCnt="0"/>
      <dgm:spPr/>
    </dgm:pt>
    <dgm:pt modelId="{B95F7BCB-5FFA-467D-9C84-4570BAF203DC}" type="pres">
      <dgm:prSet presAssocID="{2A9DA4EE-4C69-4E69-A55A-AB64A9985388}" presName="rootComposite" presStyleCnt="0"/>
      <dgm:spPr/>
    </dgm:pt>
    <dgm:pt modelId="{36443FB5-85E9-4F4A-B9CA-ECB3AE398796}" type="pres">
      <dgm:prSet presAssocID="{2A9DA4EE-4C69-4E69-A55A-AB64A9985388}" presName="rootText" presStyleLbl="node1" presStyleIdx="1" presStyleCnt="2" custScaleX="215983"/>
      <dgm:spPr/>
    </dgm:pt>
    <dgm:pt modelId="{F7A8E9C8-BBA0-4C53-882D-AF74A407CF13}" type="pres">
      <dgm:prSet presAssocID="{2A9DA4EE-4C69-4E69-A55A-AB64A9985388}" presName="rootConnector" presStyleLbl="node1" presStyleIdx="1" presStyleCnt="2"/>
      <dgm:spPr/>
    </dgm:pt>
    <dgm:pt modelId="{7F349AE2-9CB2-4D8E-94F7-50EC89231C32}" type="pres">
      <dgm:prSet presAssocID="{2A9DA4EE-4C69-4E69-A55A-AB64A9985388}" presName="childShape" presStyleCnt="0"/>
      <dgm:spPr/>
    </dgm:pt>
    <dgm:pt modelId="{4CAD62D8-748C-4E18-89D5-6AAB4CB0D878}" type="pres">
      <dgm:prSet presAssocID="{6AF61EAD-4BDB-4269-92A4-FF24E42FBA9A}" presName="Name13" presStyleLbl="parChTrans1D2" presStyleIdx="5" presStyleCnt="10"/>
      <dgm:spPr/>
    </dgm:pt>
    <dgm:pt modelId="{061541BB-FA05-4A3B-95A8-BF2D69AB9137}" type="pres">
      <dgm:prSet presAssocID="{CC98DD4D-7559-4591-9881-DE09FA73BB22}" presName="childText" presStyleLbl="bgAcc1" presStyleIdx="5" presStyleCnt="10" custScaleX="312673">
        <dgm:presLayoutVars>
          <dgm:bulletEnabled val="1"/>
        </dgm:presLayoutVars>
      </dgm:prSet>
      <dgm:spPr/>
    </dgm:pt>
    <dgm:pt modelId="{1F8C0B91-8217-4EA7-ADA4-03B9A458DE06}" type="pres">
      <dgm:prSet presAssocID="{2A327C7C-4675-4D29-8F0C-A3B261F5A4B9}" presName="Name13" presStyleLbl="parChTrans1D2" presStyleIdx="6" presStyleCnt="10"/>
      <dgm:spPr/>
    </dgm:pt>
    <dgm:pt modelId="{1C849E6B-4529-4ABA-AC4B-D8BB204F2481}" type="pres">
      <dgm:prSet presAssocID="{CAE4256F-1DA0-48F3-9F2C-6773D91333E7}" presName="childText" presStyleLbl="bgAcc1" presStyleIdx="6" presStyleCnt="10" custScaleX="312673">
        <dgm:presLayoutVars>
          <dgm:bulletEnabled val="1"/>
        </dgm:presLayoutVars>
      </dgm:prSet>
      <dgm:spPr/>
    </dgm:pt>
    <dgm:pt modelId="{D165D061-4C0A-41A3-B96F-49559454F803}" type="pres">
      <dgm:prSet presAssocID="{08A5DE77-EBA3-479B-9EBB-F95C122C28B3}" presName="Name13" presStyleLbl="parChTrans1D2" presStyleIdx="7" presStyleCnt="10"/>
      <dgm:spPr/>
    </dgm:pt>
    <dgm:pt modelId="{1D782EFE-C2A9-40E1-91B6-5165ECD325D9}" type="pres">
      <dgm:prSet presAssocID="{FFDBCD12-0852-4D35-A65C-AE7B6B8C5DEF}" presName="childText" presStyleLbl="bgAcc1" presStyleIdx="7" presStyleCnt="10" custScaleX="312673" custScaleY="156120">
        <dgm:presLayoutVars>
          <dgm:bulletEnabled val="1"/>
        </dgm:presLayoutVars>
      </dgm:prSet>
      <dgm:spPr/>
    </dgm:pt>
    <dgm:pt modelId="{69BF2F50-BF22-42AB-87FD-94BE96EE1313}" type="pres">
      <dgm:prSet presAssocID="{BA27E017-659F-4837-9B94-9EA02D5E3E39}" presName="Name13" presStyleLbl="parChTrans1D2" presStyleIdx="8" presStyleCnt="10"/>
      <dgm:spPr/>
    </dgm:pt>
    <dgm:pt modelId="{B1222596-537E-4BD4-9DB4-95498E3C0015}" type="pres">
      <dgm:prSet presAssocID="{8107922E-BAE9-4A5F-9D20-CAE15E545BB2}" presName="childText" presStyleLbl="bgAcc1" presStyleIdx="8" presStyleCnt="10" custScaleX="312673">
        <dgm:presLayoutVars>
          <dgm:bulletEnabled val="1"/>
        </dgm:presLayoutVars>
      </dgm:prSet>
      <dgm:spPr/>
    </dgm:pt>
    <dgm:pt modelId="{7F555675-2610-4912-A275-7D21286AF5B4}" type="pres">
      <dgm:prSet presAssocID="{35957DFA-8902-4890-9984-DA187C6E9A68}" presName="Name13" presStyleLbl="parChTrans1D2" presStyleIdx="9" presStyleCnt="10"/>
      <dgm:spPr/>
    </dgm:pt>
    <dgm:pt modelId="{1FD588CC-78B7-4796-BDCB-DCF7860AF15E}" type="pres">
      <dgm:prSet presAssocID="{9B357E5E-D481-4483-B5FB-A8B54B801818}" presName="childText" presStyleLbl="bgAcc1" presStyleIdx="9" presStyleCnt="10" custScaleX="312673" custScaleY="156068">
        <dgm:presLayoutVars>
          <dgm:bulletEnabled val="1"/>
        </dgm:presLayoutVars>
      </dgm:prSet>
      <dgm:spPr/>
    </dgm:pt>
  </dgm:ptLst>
  <dgm:cxnLst>
    <dgm:cxn modelId="{80827A08-F845-4FF4-9A91-AFCB7EC28CA2}" type="presOf" srcId="{6948F208-0A84-4595-9AC0-2CFD06ED0940}" destId="{5F8A21EC-222B-47E9-A737-E4545B9EC532}" srcOrd="0" destOrd="0" presId="urn:microsoft.com/office/officeart/2005/8/layout/hierarchy3"/>
    <dgm:cxn modelId="{C44EC808-F87F-4314-93E4-FA4649574C17}" srcId="{2A9DA4EE-4C69-4E69-A55A-AB64A9985388}" destId="{CC98DD4D-7559-4591-9881-DE09FA73BB22}" srcOrd="0" destOrd="0" parTransId="{6AF61EAD-4BDB-4269-92A4-FF24E42FBA9A}" sibTransId="{D6DB8103-7F5E-452B-8198-7C1B6762CD0E}"/>
    <dgm:cxn modelId="{55C8060B-BEB4-42CC-96DB-93D5CF26D687}" srcId="{2A9DA4EE-4C69-4E69-A55A-AB64A9985388}" destId="{8107922E-BAE9-4A5F-9D20-CAE15E545BB2}" srcOrd="3" destOrd="0" parTransId="{BA27E017-659F-4837-9B94-9EA02D5E3E39}" sibTransId="{41A5FA17-E077-4469-978D-0ACBD903B5C8}"/>
    <dgm:cxn modelId="{55AA0A0B-2744-44F4-90A5-F67881E7DCE9}" type="presOf" srcId="{2A9DA4EE-4C69-4E69-A55A-AB64A9985388}" destId="{36443FB5-85E9-4F4A-B9CA-ECB3AE398796}" srcOrd="0" destOrd="0" presId="urn:microsoft.com/office/officeart/2005/8/layout/hierarchy3"/>
    <dgm:cxn modelId="{B926140B-5C89-4EB1-A17A-139D6CC78E91}" type="presOf" srcId="{BA27E017-659F-4837-9B94-9EA02D5E3E39}" destId="{69BF2F50-BF22-42AB-87FD-94BE96EE1313}" srcOrd="0" destOrd="0" presId="urn:microsoft.com/office/officeart/2005/8/layout/hierarchy3"/>
    <dgm:cxn modelId="{363DE511-1EE4-44A1-98AE-E8EA03BAAF09}" type="presOf" srcId="{014259F3-FEF9-4B38-B58E-286720C4E41C}" destId="{ED96DCEE-4CF1-4EC2-AD0B-A7374A6074A0}" srcOrd="0" destOrd="0" presId="urn:microsoft.com/office/officeart/2005/8/layout/hierarchy3"/>
    <dgm:cxn modelId="{758AC51D-D3B4-4235-B1D4-A322BAE727D1}" type="presOf" srcId="{0E75E33E-AB21-4533-9BA4-62C08487B627}" destId="{1DF46AB9-8CD5-4A10-88D1-B738AFE279C4}" srcOrd="1" destOrd="0" presId="urn:microsoft.com/office/officeart/2005/8/layout/hierarchy3"/>
    <dgm:cxn modelId="{337F241F-9772-44B4-A870-1177AA539248}" type="presOf" srcId="{35957DFA-8902-4890-9984-DA187C6E9A68}" destId="{7F555675-2610-4912-A275-7D21286AF5B4}" srcOrd="0" destOrd="0" presId="urn:microsoft.com/office/officeart/2005/8/layout/hierarchy3"/>
    <dgm:cxn modelId="{5EEE2221-EE07-4DC8-B763-F4AD4B1F80CD}" type="presOf" srcId="{C1336011-29D9-47B3-8635-8111FFE50D2D}" destId="{4945906B-2225-45D4-84F5-85FF5EB0974B}" srcOrd="0" destOrd="0" presId="urn:microsoft.com/office/officeart/2005/8/layout/hierarchy3"/>
    <dgm:cxn modelId="{4AA4A021-941E-4B3B-83F3-E3E8F6186F7D}" type="presOf" srcId="{0AAEF4FE-48B8-48DE-8C89-E28A108EA5A8}" destId="{91193ED8-140B-49F9-A768-F4495630157C}" srcOrd="0" destOrd="0" presId="urn:microsoft.com/office/officeart/2005/8/layout/hierarchy3"/>
    <dgm:cxn modelId="{D465782B-45FE-4686-A05B-FD2B05ED89AD}" srcId="{2A9DA4EE-4C69-4E69-A55A-AB64A9985388}" destId="{CAE4256F-1DA0-48F3-9F2C-6773D91333E7}" srcOrd="1" destOrd="0" parTransId="{2A327C7C-4675-4D29-8F0C-A3B261F5A4B9}" sibTransId="{4506BA88-B41D-4000-BDD3-31B7E849C7EE}"/>
    <dgm:cxn modelId="{2F36552D-2BFD-4AEF-BCC6-B4C89C86994C}" srcId="{0E75E33E-AB21-4533-9BA4-62C08487B627}" destId="{D5F5E384-65AC-4A5C-B2D6-A3F52666CC4F}" srcOrd="0" destOrd="0" parTransId="{4B07ED43-A9A3-4F13-B7C3-C58D0A2DE193}" sibTransId="{CF61928E-715C-4546-9542-71A69F8E9A7C}"/>
    <dgm:cxn modelId="{8B3E9763-9673-4DB5-8A6F-AB0CBF17E3A3}" type="presOf" srcId="{2A9DA4EE-4C69-4E69-A55A-AB64A9985388}" destId="{F7A8E9C8-BBA0-4C53-882D-AF74A407CF13}" srcOrd="1" destOrd="0" presId="urn:microsoft.com/office/officeart/2005/8/layout/hierarchy3"/>
    <dgm:cxn modelId="{3DDCE566-2BCC-4A25-AE9D-ECD7855A19D3}" type="presOf" srcId="{8107922E-BAE9-4A5F-9D20-CAE15E545BB2}" destId="{B1222596-537E-4BD4-9DB4-95498E3C0015}" srcOrd="0" destOrd="0" presId="urn:microsoft.com/office/officeart/2005/8/layout/hierarchy3"/>
    <dgm:cxn modelId="{E9F6EA68-E948-430E-B4C8-D70277D6EAA9}" type="presOf" srcId="{9B357E5E-D481-4483-B5FB-A8B54B801818}" destId="{1FD588CC-78B7-4796-BDCB-DCF7860AF15E}" srcOrd="0" destOrd="0" presId="urn:microsoft.com/office/officeart/2005/8/layout/hierarchy3"/>
    <dgm:cxn modelId="{433A0270-3EB8-4EA9-9A1E-56BB4EA9058B}" srcId="{2A9DA4EE-4C69-4E69-A55A-AB64A9985388}" destId="{9B357E5E-D481-4483-B5FB-A8B54B801818}" srcOrd="4" destOrd="0" parTransId="{35957DFA-8902-4890-9984-DA187C6E9A68}" sibTransId="{A7943FCA-53CA-4CBF-BF51-D3540E3A668D}"/>
    <dgm:cxn modelId="{8B0BE578-5D8F-482F-B703-D9AC4F360D41}" type="presOf" srcId="{A68471D8-8002-4971-ABBE-C08123BF803D}" destId="{1CBA854D-F2A9-4D52-98FC-D8592A3BC2A6}" srcOrd="0" destOrd="0" presId="urn:microsoft.com/office/officeart/2005/8/layout/hierarchy3"/>
    <dgm:cxn modelId="{52490D7C-2CF6-4CF6-94B6-ACB31A669A23}" type="presOf" srcId="{0E75E33E-AB21-4533-9BA4-62C08487B627}" destId="{0E66083B-5A92-4327-B803-3EE5632F10A9}" srcOrd="0" destOrd="0" presId="urn:microsoft.com/office/officeart/2005/8/layout/hierarchy3"/>
    <dgm:cxn modelId="{DC10FE89-E2AE-4E4A-B9FA-089ED24BDC96}" type="presOf" srcId="{6AF61EAD-4BDB-4269-92A4-FF24E42FBA9A}" destId="{4CAD62D8-748C-4E18-89D5-6AAB4CB0D878}" srcOrd="0" destOrd="0" presId="urn:microsoft.com/office/officeart/2005/8/layout/hierarchy3"/>
    <dgm:cxn modelId="{4D1E2293-78A5-4A5B-9E7C-43488498F005}" type="presOf" srcId="{16718CFE-71AB-4BCD-BF4E-B815531CC1D0}" destId="{E3D013E6-FFEF-416D-A701-CB39E17F9C25}" srcOrd="0" destOrd="0" presId="urn:microsoft.com/office/officeart/2005/8/layout/hierarchy3"/>
    <dgm:cxn modelId="{B0BC0898-76B8-4CB7-A6C1-DA8BC11B9501}" srcId="{0E75E33E-AB21-4533-9BA4-62C08487B627}" destId="{6ADFDBC4-9685-46BB-9032-A83D954C9046}" srcOrd="1" destOrd="0" parTransId="{F22B9F36-4B1B-497A-BA6F-4FAA5D290813}" sibTransId="{0824E812-E615-40CF-8063-5432BDE80075}"/>
    <dgm:cxn modelId="{6C10809D-B5AF-4F23-8329-A57B3169E6ED}" type="presOf" srcId="{FFDBCD12-0852-4D35-A65C-AE7B6B8C5DEF}" destId="{1D782EFE-C2A9-40E1-91B6-5165ECD325D9}" srcOrd="0" destOrd="0" presId="urn:microsoft.com/office/officeart/2005/8/layout/hierarchy3"/>
    <dgm:cxn modelId="{ACA4E4B0-1D7F-4604-A708-13CFADA70784}" srcId="{2A9DA4EE-4C69-4E69-A55A-AB64A9985388}" destId="{FFDBCD12-0852-4D35-A65C-AE7B6B8C5DEF}" srcOrd="2" destOrd="0" parTransId="{08A5DE77-EBA3-479B-9EBB-F95C122C28B3}" sibTransId="{2DF48954-3827-47FC-888F-211FA54D6F96}"/>
    <dgm:cxn modelId="{484FE5BC-3704-432F-9620-9113B9946E9D}" type="presOf" srcId="{CAE4256F-1DA0-48F3-9F2C-6773D91333E7}" destId="{1C849E6B-4529-4ABA-AC4B-D8BB204F2481}" srcOrd="0" destOrd="0" presId="urn:microsoft.com/office/officeart/2005/8/layout/hierarchy3"/>
    <dgm:cxn modelId="{CB826CBE-64D6-4EBE-9D2F-812B60622E89}" type="presOf" srcId="{2A327C7C-4675-4D29-8F0C-A3B261F5A4B9}" destId="{1F8C0B91-8217-4EA7-ADA4-03B9A458DE06}" srcOrd="0" destOrd="0" presId="urn:microsoft.com/office/officeart/2005/8/layout/hierarchy3"/>
    <dgm:cxn modelId="{AF2997C8-9550-4E28-8AB8-CC15D51D1DAF}" srcId="{6948F208-0A84-4595-9AC0-2CFD06ED0940}" destId="{2A9DA4EE-4C69-4E69-A55A-AB64A9985388}" srcOrd="1" destOrd="0" parTransId="{16EF4317-B97C-422F-818D-77111D51770F}" sibTransId="{E13FEC72-A3A7-4286-AF34-20743B29A1C0}"/>
    <dgm:cxn modelId="{7EF417CA-D788-4836-AB03-62CDB052175B}" type="presOf" srcId="{F471AD10-F328-40C6-82C3-10A0099D2BB6}" destId="{2E04B5F5-CA37-4343-A391-33D7BCF294CE}" srcOrd="0" destOrd="0" presId="urn:microsoft.com/office/officeart/2005/8/layout/hierarchy3"/>
    <dgm:cxn modelId="{9A7B76CF-6374-44B1-B2EE-8ECB51EFEFBC}" type="presOf" srcId="{4B07ED43-A9A3-4F13-B7C3-C58D0A2DE193}" destId="{B2527932-6194-4068-856F-E363A95D21CD}" srcOrd="0" destOrd="0" presId="urn:microsoft.com/office/officeart/2005/8/layout/hierarchy3"/>
    <dgm:cxn modelId="{2F2299D2-75F0-44DF-8827-93A22373D0C6}" srcId="{0E75E33E-AB21-4533-9BA4-62C08487B627}" destId="{C1336011-29D9-47B3-8635-8111FFE50D2D}" srcOrd="2" destOrd="0" parTransId="{0AAEF4FE-48B8-48DE-8C89-E28A108EA5A8}" sibTransId="{62F6E098-69FD-4C57-8C22-74CC50A5F15B}"/>
    <dgm:cxn modelId="{2DA586D4-0C7A-44A7-8A28-A9863FA2F30D}" type="presOf" srcId="{CC98DD4D-7559-4591-9881-DE09FA73BB22}" destId="{061541BB-FA05-4A3B-95A8-BF2D69AB9137}" srcOrd="0" destOrd="0" presId="urn:microsoft.com/office/officeart/2005/8/layout/hierarchy3"/>
    <dgm:cxn modelId="{CA9932E1-6AE1-4753-AFC1-9CE7F64D2D11}" srcId="{0E75E33E-AB21-4533-9BA4-62C08487B627}" destId="{16718CFE-71AB-4BCD-BF4E-B815531CC1D0}" srcOrd="4" destOrd="0" parTransId="{F471AD10-F328-40C6-82C3-10A0099D2BB6}" sibTransId="{90375617-E884-4CCC-B581-DBF7E437710E}"/>
    <dgm:cxn modelId="{3B8BEDED-D3E7-4FF4-BE06-348829C2C2E4}" type="presOf" srcId="{D5F5E384-65AC-4A5C-B2D6-A3F52666CC4F}" destId="{B40D23F7-93AF-4295-BAA2-8BD7F4511CD8}" srcOrd="0" destOrd="0" presId="urn:microsoft.com/office/officeart/2005/8/layout/hierarchy3"/>
    <dgm:cxn modelId="{DF9383F0-4131-4AF8-AD48-8248E3FF4BCE}" srcId="{0E75E33E-AB21-4533-9BA4-62C08487B627}" destId="{014259F3-FEF9-4B38-B58E-286720C4E41C}" srcOrd="3" destOrd="0" parTransId="{A68471D8-8002-4971-ABBE-C08123BF803D}" sibTransId="{436E4499-A2F7-421B-86A6-C4524A3F5078}"/>
    <dgm:cxn modelId="{E55136F3-8F58-4FED-BFC0-92C91B97524C}" type="presOf" srcId="{F22B9F36-4B1B-497A-BA6F-4FAA5D290813}" destId="{1A5D1BB3-A85B-4A25-BE9D-25F165759819}" srcOrd="0" destOrd="0" presId="urn:microsoft.com/office/officeart/2005/8/layout/hierarchy3"/>
    <dgm:cxn modelId="{126B82FB-EBA9-44A9-8228-BC3A3EA680B6}" type="presOf" srcId="{6ADFDBC4-9685-46BB-9032-A83D954C9046}" destId="{FF99DED7-E4F0-4AD2-BBC5-AA3F504A4856}" srcOrd="0" destOrd="0" presId="urn:microsoft.com/office/officeart/2005/8/layout/hierarchy3"/>
    <dgm:cxn modelId="{ECF1D8FB-8282-4DBE-B3C6-09E86133676E}" srcId="{6948F208-0A84-4595-9AC0-2CFD06ED0940}" destId="{0E75E33E-AB21-4533-9BA4-62C08487B627}" srcOrd="0" destOrd="0" parTransId="{EE3F303A-579E-4335-B963-01B6FFDBBF88}" sibTransId="{6241A6DC-A1D7-4FD5-ABE7-09C971F170BC}"/>
    <dgm:cxn modelId="{5B5BF5FC-D6EF-4B4A-8F3A-6D636E2CFE57}" type="presOf" srcId="{08A5DE77-EBA3-479B-9EBB-F95C122C28B3}" destId="{D165D061-4C0A-41A3-B96F-49559454F803}" srcOrd="0" destOrd="0" presId="urn:microsoft.com/office/officeart/2005/8/layout/hierarchy3"/>
    <dgm:cxn modelId="{151D9386-529B-4400-AD6A-7A34024561FA}" type="presParOf" srcId="{5F8A21EC-222B-47E9-A737-E4545B9EC532}" destId="{D2AFE012-0104-491F-B242-56FC6E635DCB}" srcOrd="0" destOrd="0" presId="urn:microsoft.com/office/officeart/2005/8/layout/hierarchy3"/>
    <dgm:cxn modelId="{0D224E49-A2BA-4D9D-9FC9-5CEBA0FAFECB}" type="presParOf" srcId="{D2AFE012-0104-491F-B242-56FC6E635DCB}" destId="{CF6FB7E4-9364-48CC-BD49-78A1E8FA57B2}" srcOrd="0" destOrd="0" presId="urn:microsoft.com/office/officeart/2005/8/layout/hierarchy3"/>
    <dgm:cxn modelId="{22EA5E64-FF2D-4A59-B14B-4EF58AFE3AA3}" type="presParOf" srcId="{CF6FB7E4-9364-48CC-BD49-78A1E8FA57B2}" destId="{0E66083B-5A92-4327-B803-3EE5632F10A9}" srcOrd="0" destOrd="0" presId="urn:microsoft.com/office/officeart/2005/8/layout/hierarchy3"/>
    <dgm:cxn modelId="{CA90A960-82E8-4B97-9C5B-DA9804436A22}" type="presParOf" srcId="{CF6FB7E4-9364-48CC-BD49-78A1E8FA57B2}" destId="{1DF46AB9-8CD5-4A10-88D1-B738AFE279C4}" srcOrd="1" destOrd="0" presId="urn:microsoft.com/office/officeart/2005/8/layout/hierarchy3"/>
    <dgm:cxn modelId="{1ED442E3-6D3A-4190-B8E0-F80A284487FB}" type="presParOf" srcId="{D2AFE012-0104-491F-B242-56FC6E635DCB}" destId="{B32351BB-9999-43D7-B364-72AE7AA77AAD}" srcOrd="1" destOrd="0" presId="urn:microsoft.com/office/officeart/2005/8/layout/hierarchy3"/>
    <dgm:cxn modelId="{1474C607-BB84-4962-9C83-484E19D1B096}" type="presParOf" srcId="{B32351BB-9999-43D7-B364-72AE7AA77AAD}" destId="{B2527932-6194-4068-856F-E363A95D21CD}" srcOrd="0" destOrd="0" presId="urn:microsoft.com/office/officeart/2005/8/layout/hierarchy3"/>
    <dgm:cxn modelId="{4E0841CC-A032-49FD-BC96-64BC252D4418}" type="presParOf" srcId="{B32351BB-9999-43D7-B364-72AE7AA77AAD}" destId="{B40D23F7-93AF-4295-BAA2-8BD7F4511CD8}" srcOrd="1" destOrd="0" presId="urn:microsoft.com/office/officeart/2005/8/layout/hierarchy3"/>
    <dgm:cxn modelId="{68E56F4B-3618-4C4E-9665-C47E7AD59026}" type="presParOf" srcId="{B32351BB-9999-43D7-B364-72AE7AA77AAD}" destId="{1A5D1BB3-A85B-4A25-BE9D-25F165759819}" srcOrd="2" destOrd="0" presId="urn:microsoft.com/office/officeart/2005/8/layout/hierarchy3"/>
    <dgm:cxn modelId="{6A3DB858-B607-46AF-807B-B19FFE629528}" type="presParOf" srcId="{B32351BB-9999-43D7-B364-72AE7AA77AAD}" destId="{FF99DED7-E4F0-4AD2-BBC5-AA3F504A4856}" srcOrd="3" destOrd="0" presId="urn:microsoft.com/office/officeart/2005/8/layout/hierarchy3"/>
    <dgm:cxn modelId="{360269BE-0449-4BA4-B12C-213A60157A37}" type="presParOf" srcId="{B32351BB-9999-43D7-B364-72AE7AA77AAD}" destId="{91193ED8-140B-49F9-A768-F4495630157C}" srcOrd="4" destOrd="0" presId="urn:microsoft.com/office/officeart/2005/8/layout/hierarchy3"/>
    <dgm:cxn modelId="{1B40E645-C552-4FF4-B177-B6D9A98ED205}" type="presParOf" srcId="{B32351BB-9999-43D7-B364-72AE7AA77AAD}" destId="{4945906B-2225-45D4-84F5-85FF5EB0974B}" srcOrd="5" destOrd="0" presId="urn:microsoft.com/office/officeart/2005/8/layout/hierarchy3"/>
    <dgm:cxn modelId="{93F31D04-9513-4EB4-B54D-46BF6D07A924}" type="presParOf" srcId="{B32351BB-9999-43D7-B364-72AE7AA77AAD}" destId="{1CBA854D-F2A9-4D52-98FC-D8592A3BC2A6}" srcOrd="6" destOrd="0" presId="urn:microsoft.com/office/officeart/2005/8/layout/hierarchy3"/>
    <dgm:cxn modelId="{30924718-631F-4D97-9387-5393C3AB7883}" type="presParOf" srcId="{B32351BB-9999-43D7-B364-72AE7AA77AAD}" destId="{ED96DCEE-4CF1-4EC2-AD0B-A7374A6074A0}" srcOrd="7" destOrd="0" presId="urn:microsoft.com/office/officeart/2005/8/layout/hierarchy3"/>
    <dgm:cxn modelId="{D2287D96-2502-4A60-8CCB-AF6EA7CDC8FD}" type="presParOf" srcId="{B32351BB-9999-43D7-B364-72AE7AA77AAD}" destId="{2E04B5F5-CA37-4343-A391-33D7BCF294CE}" srcOrd="8" destOrd="0" presId="urn:microsoft.com/office/officeart/2005/8/layout/hierarchy3"/>
    <dgm:cxn modelId="{30990FB4-A9EA-438F-A159-8C06A3E08715}" type="presParOf" srcId="{B32351BB-9999-43D7-B364-72AE7AA77AAD}" destId="{E3D013E6-FFEF-416D-A701-CB39E17F9C25}" srcOrd="9" destOrd="0" presId="urn:microsoft.com/office/officeart/2005/8/layout/hierarchy3"/>
    <dgm:cxn modelId="{ACC87170-FDAD-43BD-BA1C-2DAC50973DFA}" type="presParOf" srcId="{5F8A21EC-222B-47E9-A737-E4545B9EC532}" destId="{881DA3AE-30E2-43B8-974E-3B7D71BCD649}" srcOrd="1" destOrd="0" presId="urn:microsoft.com/office/officeart/2005/8/layout/hierarchy3"/>
    <dgm:cxn modelId="{3EF0758A-B531-4A61-A7A9-463C8C61B8B3}" type="presParOf" srcId="{881DA3AE-30E2-43B8-974E-3B7D71BCD649}" destId="{B95F7BCB-5FFA-467D-9C84-4570BAF203DC}" srcOrd="0" destOrd="0" presId="urn:microsoft.com/office/officeart/2005/8/layout/hierarchy3"/>
    <dgm:cxn modelId="{1D39F489-3798-4A8F-9134-DD33F583CB07}" type="presParOf" srcId="{B95F7BCB-5FFA-467D-9C84-4570BAF203DC}" destId="{36443FB5-85E9-4F4A-B9CA-ECB3AE398796}" srcOrd="0" destOrd="0" presId="urn:microsoft.com/office/officeart/2005/8/layout/hierarchy3"/>
    <dgm:cxn modelId="{22F5822F-6425-4A8C-9F92-2830B2C3AFDC}" type="presParOf" srcId="{B95F7BCB-5FFA-467D-9C84-4570BAF203DC}" destId="{F7A8E9C8-BBA0-4C53-882D-AF74A407CF13}" srcOrd="1" destOrd="0" presId="urn:microsoft.com/office/officeart/2005/8/layout/hierarchy3"/>
    <dgm:cxn modelId="{3E99F8B4-9C5A-48D2-8F1C-92D1B1506C81}" type="presParOf" srcId="{881DA3AE-30E2-43B8-974E-3B7D71BCD649}" destId="{7F349AE2-9CB2-4D8E-94F7-50EC89231C32}" srcOrd="1" destOrd="0" presId="urn:microsoft.com/office/officeart/2005/8/layout/hierarchy3"/>
    <dgm:cxn modelId="{8CDD8E48-26D4-488E-9457-649E5CCAD809}" type="presParOf" srcId="{7F349AE2-9CB2-4D8E-94F7-50EC89231C32}" destId="{4CAD62D8-748C-4E18-89D5-6AAB4CB0D878}" srcOrd="0" destOrd="0" presId="urn:microsoft.com/office/officeart/2005/8/layout/hierarchy3"/>
    <dgm:cxn modelId="{44ACFFF9-0004-439F-BD17-A656B7B737AD}" type="presParOf" srcId="{7F349AE2-9CB2-4D8E-94F7-50EC89231C32}" destId="{061541BB-FA05-4A3B-95A8-BF2D69AB9137}" srcOrd="1" destOrd="0" presId="urn:microsoft.com/office/officeart/2005/8/layout/hierarchy3"/>
    <dgm:cxn modelId="{75867CB2-79E7-4182-ACEB-20306D70FCCE}" type="presParOf" srcId="{7F349AE2-9CB2-4D8E-94F7-50EC89231C32}" destId="{1F8C0B91-8217-4EA7-ADA4-03B9A458DE06}" srcOrd="2" destOrd="0" presId="urn:microsoft.com/office/officeart/2005/8/layout/hierarchy3"/>
    <dgm:cxn modelId="{3D5D3D98-45B0-4F02-8FF5-E8FC624AD0EF}" type="presParOf" srcId="{7F349AE2-9CB2-4D8E-94F7-50EC89231C32}" destId="{1C849E6B-4529-4ABA-AC4B-D8BB204F2481}" srcOrd="3" destOrd="0" presId="urn:microsoft.com/office/officeart/2005/8/layout/hierarchy3"/>
    <dgm:cxn modelId="{222599E1-1E8D-4BBB-B986-4079DAD24C82}" type="presParOf" srcId="{7F349AE2-9CB2-4D8E-94F7-50EC89231C32}" destId="{D165D061-4C0A-41A3-B96F-49559454F803}" srcOrd="4" destOrd="0" presId="urn:microsoft.com/office/officeart/2005/8/layout/hierarchy3"/>
    <dgm:cxn modelId="{A2546F4C-105B-4E6A-A167-01DD525A4D9F}" type="presParOf" srcId="{7F349AE2-9CB2-4D8E-94F7-50EC89231C32}" destId="{1D782EFE-C2A9-40E1-91B6-5165ECD325D9}" srcOrd="5" destOrd="0" presId="urn:microsoft.com/office/officeart/2005/8/layout/hierarchy3"/>
    <dgm:cxn modelId="{14E75C08-FE35-4E05-9126-07844C231E24}" type="presParOf" srcId="{7F349AE2-9CB2-4D8E-94F7-50EC89231C32}" destId="{69BF2F50-BF22-42AB-87FD-94BE96EE1313}" srcOrd="6" destOrd="0" presId="urn:microsoft.com/office/officeart/2005/8/layout/hierarchy3"/>
    <dgm:cxn modelId="{A481BEBB-421E-4A24-A0DF-B7D2109FFBF8}" type="presParOf" srcId="{7F349AE2-9CB2-4D8E-94F7-50EC89231C32}" destId="{B1222596-537E-4BD4-9DB4-95498E3C0015}" srcOrd="7" destOrd="0" presId="urn:microsoft.com/office/officeart/2005/8/layout/hierarchy3"/>
    <dgm:cxn modelId="{C9406590-89CB-47FA-A8CB-64C1D112A9EC}" type="presParOf" srcId="{7F349AE2-9CB2-4D8E-94F7-50EC89231C32}" destId="{7F555675-2610-4912-A275-7D21286AF5B4}" srcOrd="8" destOrd="0" presId="urn:microsoft.com/office/officeart/2005/8/layout/hierarchy3"/>
    <dgm:cxn modelId="{364CDF9E-4880-407F-A5EE-A4C4FD3D2730}" type="presParOf" srcId="{7F349AE2-9CB2-4D8E-94F7-50EC89231C32}" destId="{1FD588CC-78B7-4796-BDCB-DCF7860AF15E}" srcOrd="9"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39396E-9568-41AA-A5D4-C0EE9E5F0A7B}" type="doc">
      <dgm:prSet loTypeId="urn:microsoft.com/office/officeart/2008/layout/TitlePictureLineup" loCatId="picture" qsTypeId="urn:microsoft.com/office/officeart/2005/8/quickstyle/3d2" qsCatId="3D" csTypeId="urn:microsoft.com/office/officeart/2005/8/colors/colorful2" csCatId="colorful" phldr="1"/>
      <dgm:spPr/>
      <dgm:t>
        <a:bodyPr/>
        <a:lstStyle/>
        <a:p>
          <a:endParaRPr lang="es-ES"/>
        </a:p>
      </dgm:t>
    </dgm:pt>
    <dgm:pt modelId="{9DF2452C-EE80-4D10-A015-1B8CDC944BB1}">
      <dgm:prSet phldrT="[Texto]" custT="1"/>
      <dgm:spPr>
        <a:gradFill rotWithShape="0">
          <a:gsLst>
            <a:gs pos="0">
              <a:srgbClr val="E97132">
                <a:hueOff val="3221807"/>
                <a:satOff val="-9246"/>
                <a:lumOff val="-14805"/>
                <a:alphaOff val="0"/>
                <a:satMod val="103000"/>
                <a:lumMod val="102000"/>
                <a:tint val="94000"/>
              </a:srgbClr>
            </a:gs>
            <a:gs pos="50000">
              <a:srgbClr val="E97132">
                <a:hueOff val="3221807"/>
                <a:satOff val="-9246"/>
                <a:lumOff val="-14805"/>
                <a:alphaOff val="0"/>
                <a:satMod val="110000"/>
                <a:lumMod val="100000"/>
                <a:shade val="100000"/>
              </a:srgbClr>
            </a:gs>
            <a:gs pos="100000">
              <a:srgbClr val="E97132">
                <a:hueOff val="3221807"/>
                <a:satOff val="-9246"/>
                <a:lumOff val="-1480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spcFirstLastPara="0" vert="horz" wrap="square" lIns="60960" tIns="60960" rIns="60960" bIns="60960" numCol="1" spcCol="1270" anchor="ctr" anchorCtr="0"/>
        <a:lstStyle/>
        <a:p>
          <a:pPr marL="0" lvl="0" indent="0" algn="ctr" defTabSz="1066800">
            <a:lnSpc>
              <a:spcPct val="90000"/>
            </a:lnSpc>
            <a:spcBef>
              <a:spcPct val="0"/>
            </a:spcBef>
            <a:spcAft>
              <a:spcPct val="35000"/>
            </a:spcAft>
            <a:buNone/>
          </a:pPr>
          <a:r>
            <a:rPr lang="es-ES"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Juan 17:5</a:t>
          </a:r>
        </a:p>
      </dgm:t>
    </dgm:pt>
    <dgm:pt modelId="{7162576C-9F50-46D5-9308-08F788AC6064}" type="parTrans" cxnId="{5AF3E2B0-EB0A-46FB-94CC-50855A5C0542}">
      <dgm:prSet/>
      <dgm:spPr/>
      <dgm:t>
        <a:bodyPr/>
        <a:lstStyle/>
        <a:p>
          <a:endParaRPr lang="es-ES" sz="2000" b="1"/>
        </a:p>
      </dgm:t>
    </dgm:pt>
    <dgm:pt modelId="{FF1614CE-012B-472B-99BE-A18C90DDEB38}" type="sibTrans" cxnId="{5AF3E2B0-EB0A-46FB-94CC-50855A5C0542}">
      <dgm:prSet/>
      <dgm:spPr/>
      <dgm:t>
        <a:bodyPr/>
        <a:lstStyle/>
        <a:p>
          <a:endParaRPr lang="es-ES" sz="2000" b="1"/>
        </a:p>
      </dgm:t>
    </dgm:pt>
    <dgm:pt modelId="{CE452714-4F14-4F6D-92DC-F912574531E7}">
      <dgm:prSet phldrT="[Texto]" custT="1"/>
      <dgm:spPr/>
      <dgm:t>
        <a:bodyPr/>
        <a:lstStyle/>
        <a:p>
          <a:r>
            <a:rPr lang="es-ES" sz="2000" b="1" dirty="0"/>
            <a:t>En primer lugar, la gloria (honor) de que disfrutaba junto al Padre antes de encarnarse, y que recuperó tras su ascensión</a:t>
          </a:r>
        </a:p>
      </dgm:t>
    </dgm:pt>
    <dgm:pt modelId="{E015C0A1-B64E-4428-9B80-CFFA50268406}" type="parTrans" cxnId="{01E5892E-3D5D-4BC8-A19D-C1E68EFD1AA7}">
      <dgm:prSet/>
      <dgm:spPr/>
      <dgm:t>
        <a:bodyPr/>
        <a:lstStyle/>
        <a:p>
          <a:endParaRPr lang="es-ES" sz="2000" b="1"/>
        </a:p>
      </dgm:t>
    </dgm:pt>
    <dgm:pt modelId="{01FE8867-A6C4-4694-B4BC-D4EA14E6828B}" type="sibTrans" cxnId="{01E5892E-3D5D-4BC8-A19D-C1E68EFD1AA7}">
      <dgm:prSet/>
      <dgm:spPr/>
      <dgm:t>
        <a:bodyPr/>
        <a:lstStyle/>
        <a:p>
          <a:endParaRPr lang="es-ES" sz="2000" b="1"/>
        </a:p>
      </dgm:t>
    </dgm:pt>
    <dgm:pt modelId="{380C573E-B2AE-4192-9A64-A4A0B97FE503}">
      <dgm:prSet phldrT="[Texto]" custT="1"/>
      <dgm:spPr>
        <a:gradFill rotWithShape="0">
          <a:gsLst>
            <a:gs pos="0">
              <a:srgbClr val="E97132">
                <a:hueOff val="4832710"/>
                <a:satOff val="-13870"/>
                <a:lumOff val="-22207"/>
                <a:alphaOff val="0"/>
                <a:satMod val="103000"/>
                <a:lumMod val="102000"/>
                <a:tint val="94000"/>
              </a:srgbClr>
            </a:gs>
            <a:gs pos="50000">
              <a:srgbClr val="E97132">
                <a:hueOff val="4832710"/>
                <a:satOff val="-13870"/>
                <a:lumOff val="-22207"/>
                <a:alphaOff val="0"/>
                <a:satMod val="110000"/>
                <a:lumMod val="100000"/>
                <a:shade val="100000"/>
              </a:srgbClr>
            </a:gs>
            <a:gs pos="100000">
              <a:srgbClr val="E97132">
                <a:hueOff val="4832710"/>
                <a:satOff val="-13870"/>
                <a:lumOff val="-22207"/>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spcFirstLastPara="0" vert="horz" wrap="square" lIns="50800" tIns="50800" rIns="50800" bIns="50800" numCol="1" spcCol="1270" anchor="ctr" anchorCtr="0"/>
        <a:lstStyle/>
        <a:p>
          <a:pPr marL="0" lvl="0" indent="0" algn="ctr" defTabSz="889000">
            <a:lnSpc>
              <a:spcPct val="90000"/>
            </a:lnSpc>
            <a:spcBef>
              <a:spcPct val="0"/>
            </a:spcBef>
            <a:spcAft>
              <a:spcPct val="35000"/>
            </a:spcAft>
            <a:buNone/>
          </a:pPr>
          <a:r>
            <a:rPr lang="es-ES"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Juan 1:14</a:t>
          </a:r>
        </a:p>
      </dgm:t>
    </dgm:pt>
    <dgm:pt modelId="{4EBE7C0B-6303-4FC6-BFA2-D06E689879E3}" type="parTrans" cxnId="{50871B61-9FDD-4B40-8382-7AB07D557B39}">
      <dgm:prSet/>
      <dgm:spPr/>
      <dgm:t>
        <a:bodyPr/>
        <a:lstStyle/>
        <a:p>
          <a:endParaRPr lang="es-ES" sz="2000" b="1"/>
        </a:p>
      </dgm:t>
    </dgm:pt>
    <dgm:pt modelId="{40B3BE5B-5A18-4A7E-90E4-653DDBE6D6AC}" type="sibTrans" cxnId="{50871B61-9FDD-4B40-8382-7AB07D557B39}">
      <dgm:prSet/>
      <dgm:spPr/>
      <dgm:t>
        <a:bodyPr/>
        <a:lstStyle/>
        <a:p>
          <a:endParaRPr lang="es-ES" sz="2000" b="1"/>
        </a:p>
      </dgm:t>
    </dgm:pt>
    <dgm:pt modelId="{324D2EE1-FD52-43BB-9393-3F7332C1374C}">
      <dgm:prSet phldrT="[Texto]" custT="1"/>
      <dgm:spPr/>
      <dgm:t>
        <a:bodyPr/>
        <a:lstStyle/>
        <a:p>
          <a:pPr rtl="0"/>
          <a:r>
            <a:rPr lang="es-ES" sz="2000" b="1" dirty="0"/>
            <a:t>En segundo lugar, la gloria de convertirse en ser humano. Gloria que no fue apreciada en ese momento por los hombres, pero que fue vista con admiración por el Cielo</a:t>
          </a:r>
        </a:p>
      </dgm:t>
    </dgm:pt>
    <dgm:pt modelId="{1426E1AD-FADB-40AB-B35A-E2BBC78A2DD3}" type="parTrans" cxnId="{59A92FE3-77CE-48E3-A884-013D31DC2E5A}">
      <dgm:prSet/>
      <dgm:spPr/>
      <dgm:t>
        <a:bodyPr/>
        <a:lstStyle/>
        <a:p>
          <a:endParaRPr lang="es-ES" sz="2000" b="1"/>
        </a:p>
      </dgm:t>
    </dgm:pt>
    <dgm:pt modelId="{9F35F0EA-4B64-4702-8F7B-C3C92CA90F4A}" type="sibTrans" cxnId="{59A92FE3-77CE-48E3-A884-013D31DC2E5A}">
      <dgm:prSet/>
      <dgm:spPr/>
      <dgm:t>
        <a:bodyPr/>
        <a:lstStyle/>
        <a:p>
          <a:endParaRPr lang="es-ES" sz="2000" b="1"/>
        </a:p>
      </dgm:t>
    </dgm:pt>
    <dgm:pt modelId="{793A28B2-C6E8-490C-8708-3E2FA379586E}">
      <dgm:prSet phldrT="[Texto]" custT="1"/>
      <dgm:spPr>
        <a:gradFill rotWithShape="0">
          <a:gsLst>
            <a:gs pos="0">
              <a:srgbClr val="E97132">
                <a:hueOff val="6443614"/>
                <a:satOff val="-18493"/>
                <a:lumOff val="-29609"/>
                <a:alphaOff val="0"/>
                <a:satMod val="103000"/>
                <a:lumMod val="102000"/>
                <a:tint val="94000"/>
              </a:srgbClr>
            </a:gs>
            <a:gs pos="50000">
              <a:srgbClr val="E97132">
                <a:hueOff val="6443614"/>
                <a:satOff val="-18493"/>
                <a:lumOff val="-29609"/>
                <a:alphaOff val="0"/>
                <a:satMod val="110000"/>
                <a:lumMod val="100000"/>
                <a:shade val="100000"/>
              </a:srgbClr>
            </a:gs>
            <a:gs pos="100000">
              <a:srgbClr val="E97132">
                <a:hueOff val="6443614"/>
                <a:satOff val="-18493"/>
                <a:lumOff val="-29609"/>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gm:spPr>
      <dgm:t>
        <a:bodyPr spcFirstLastPara="0" vert="horz" wrap="square" lIns="50800" tIns="50800" rIns="50800" bIns="50800" numCol="1" spcCol="1270" anchor="ctr" anchorCtr="0"/>
        <a:lstStyle/>
        <a:p>
          <a:pPr marL="0" lvl="0" indent="0" algn="ctr" defTabSz="889000">
            <a:lnSpc>
              <a:spcPct val="90000"/>
            </a:lnSpc>
            <a:spcBef>
              <a:spcPct val="0"/>
            </a:spcBef>
            <a:spcAft>
              <a:spcPct val="35000"/>
            </a:spcAft>
            <a:buNone/>
          </a:pPr>
          <a:r>
            <a:rPr lang="es-ES"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Juan 12:23-24</a:t>
          </a:r>
        </a:p>
      </dgm:t>
    </dgm:pt>
    <dgm:pt modelId="{F4024AC2-D142-4E82-AC58-CF622DF90719}" type="parTrans" cxnId="{85375EDD-651D-4862-ADF6-3CF299CF1B2E}">
      <dgm:prSet/>
      <dgm:spPr/>
      <dgm:t>
        <a:bodyPr/>
        <a:lstStyle/>
        <a:p>
          <a:endParaRPr lang="es-ES" sz="2000" b="1"/>
        </a:p>
      </dgm:t>
    </dgm:pt>
    <dgm:pt modelId="{DF66D232-2887-49B9-A108-0E8D231E36A0}" type="sibTrans" cxnId="{85375EDD-651D-4862-ADF6-3CF299CF1B2E}">
      <dgm:prSet/>
      <dgm:spPr/>
      <dgm:t>
        <a:bodyPr/>
        <a:lstStyle/>
        <a:p>
          <a:endParaRPr lang="es-ES" sz="2000" b="1"/>
        </a:p>
      </dgm:t>
    </dgm:pt>
    <dgm:pt modelId="{10A2B8BF-13D1-40C2-9A3D-AC4699DBA4CE}">
      <dgm:prSet phldrT="[Texto]" custT="1"/>
      <dgm:spPr/>
      <dgm:t>
        <a:bodyPr/>
        <a:lstStyle/>
        <a:p>
          <a:r>
            <a:rPr lang="es-ES" sz="2000" b="1" dirty="0"/>
            <a:t>En tercer lugar, la gloria de la cruz. En la cruz, Jesús alcanzó su máxima gloria, pues demostró con creces el amor de Dios por todas sus criaturas</a:t>
          </a:r>
        </a:p>
      </dgm:t>
    </dgm:pt>
    <dgm:pt modelId="{F9D4FF48-565C-4C09-846B-AFF1B802073B}" type="parTrans" cxnId="{FF481F34-71D0-4BF7-BD31-E6DD719B7438}">
      <dgm:prSet/>
      <dgm:spPr/>
      <dgm:t>
        <a:bodyPr/>
        <a:lstStyle/>
        <a:p>
          <a:endParaRPr lang="es-ES" sz="2000" b="1"/>
        </a:p>
      </dgm:t>
    </dgm:pt>
    <dgm:pt modelId="{8674DF7B-3796-4959-A1FA-77771F2DFC7B}" type="sibTrans" cxnId="{FF481F34-71D0-4BF7-BD31-E6DD719B7438}">
      <dgm:prSet/>
      <dgm:spPr/>
      <dgm:t>
        <a:bodyPr/>
        <a:lstStyle/>
        <a:p>
          <a:endParaRPr lang="es-ES" sz="2000" b="1"/>
        </a:p>
      </dgm:t>
    </dgm:pt>
    <dgm:pt modelId="{D352D52C-49EE-4D87-9B89-1608492DE07B}" type="pres">
      <dgm:prSet presAssocID="{5439396E-9568-41AA-A5D4-C0EE9E5F0A7B}" presName="Name0" presStyleCnt="0">
        <dgm:presLayoutVars>
          <dgm:dir/>
        </dgm:presLayoutVars>
      </dgm:prSet>
      <dgm:spPr/>
    </dgm:pt>
    <dgm:pt modelId="{EB4DBAA0-4D5B-430F-B5B3-392372DEE6D2}" type="pres">
      <dgm:prSet presAssocID="{9DF2452C-EE80-4D10-A015-1B8CDC944BB1}" presName="composite" presStyleCnt="0"/>
      <dgm:spPr/>
    </dgm:pt>
    <dgm:pt modelId="{D3AC1E5A-BE13-403C-9939-68777CB9F6F7}" type="pres">
      <dgm:prSet presAssocID="{9DF2452C-EE80-4D10-A015-1B8CDC944BB1}" presName="Accent" presStyleLbl="alignAcc1" presStyleIdx="0" presStyleCnt="3" custLinFactX="-700000" custLinFactNeighborX="-752080"/>
      <dgm:spPr/>
    </dgm:pt>
    <dgm:pt modelId="{5F216F40-143F-4CAB-9AF5-BCD6C00E5A30}" type="pres">
      <dgm:prSet presAssocID="{9DF2452C-EE80-4D10-A015-1B8CDC944BB1}" presName="Image" presStyleLbl="node1" presStyleIdx="0" presStyleCnt="3" custScaleX="140337"/>
      <dgm:spPr>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dgm:spPr>
    </dgm:pt>
    <dgm:pt modelId="{5F20D64D-FAFE-4A11-A585-63354DAD1795}" type="pres">
      <dgm:prSet presAssocID="{9DF2452C-EE80-4D10-A015-1B8CDC944BB1}" presName="Child" presStyleLbl="revTx" presStyleIdx="0" presStyleCnt="3" custScaleX="162757">
        <dgm:presLayoutVars>
          <dgm:bulletEnabled val="1"/>
        </dgm:presLayoutVars>
      </dgm:prSet>
      <dgm:spPr/>
    </dgm:pt>
    <dgm:pt modelId="{B3ECF270-1999-42AE-8F06-708F931B2458}" type="pres">
      <dgm:prSet presAssocID="{9DF2452C-EE80-4D10-A015-1B8CDC944BB1}" presName="Parent" presStyleLbl="alignNode1" presStyleIdx="0" presStyleCnt="3" custScaleX="129594" custLinFactNeighborX="-8940">
        <dgm:presLayoutVars>
          <dgm:bulletEnabled val="1"/>
        </dgm:presLayoutVars>
      </dgm:prSet>
      <dgm:spPr>
        <a:xfrm>
          <a:off x="33737" y="2149"/>
          <a:ext cx="2849842" cy="439810"/>
        </a:xfrm>
        <a:prstGeom prst="rect">
          <a:avLst/>
        </a:prstGeom>
      </dgm:spPr>
    </dgm:pt>
    <dgm:pt modelId="{061E47BA-0687-4837-8BA1-545E9ECA35AA}" type="pres">
      <dgm:prSet presAssocID="{FF1614CE-012B-472B-99BE-A18C90DDEB38}" presName="sibTrans" presStyleCnt="0"/>
      <dgm:spPr/>
    </dgm:pt>
    <dgm:pt modelId="{9E06F892-38C0-4941-9DCD-0948ECA6BC54}" type="pres">
      <dgm:prSet presAssocID="{380C573E-B2AE-4192-9A64-A4A0B97FE503}" presName="composite" presStyleCnt="0"/>
      <dgm:spPr/>
    </dgm:pt>
    <dgm:pt modelId="{13EE305D-0075-4BE0-BFF2-4C5EC03F43D9}" type="pres">
      <dgm:prSet presAssocID="{380C573E-B2AE-4192-9A64-A4A0B97FE503}" presName="Accent" presStyleLbl="alignAcc1" presStyleIdx="1" presStyleCnt="3" custLinFactX="-800000" custLinFactNeighborX="-866025"/>
      <dgm:spPr/>
    </dgm:pt>
    <dgm:pt modelId="{6A777F24-7ECC-456B-A36D-3DA9EE729992}" type="pres">
      <dgm:prSet presAssocID="{380C573E-B2AE-4192-9A64-A4A0B97FE503}" presName="Image" presStyleLbl="node1" presStyleIdx="1" presStyleCnt="3" custScaleX="140337"/>
      <dgm:spPr>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dgm:spPr>
    </dgm:pt>
    <dgm:pt modelId="{5A8DF0D4-ABA9-4180-89FE-2638AAD81E87}" type="pres">
      <dgm:prSet presAssocID="{380C573E-B2AE-4192-9A64-A4A0B97FE503}" presName="Child" presStyleLbl="revTx" presStyleIdx="1" presStyleCnt="3" custScaleX="162757">
        <dgm:presLayoutVars>
          <dgm:bulletEnabled val="1"/>
        </dgm:presLayoutVars>
      </dgm:prSet>
      <dgm:spPr/>
    </dgm:pt>
    <dgm:pt modelId="{B14B9B92-0A66-4F0E-A4F1-6333739D7E04}" type="pres">
      <dgm:prSet presAssocID="{380C573E-B2AE-4192-9A64-A4A0B97FE503}" presName="Parent" presStyleLbl="alignNode1" presStyleIdx="1" presStyleCnt="3" custScaleX="129594" custLinFactNeighborX="-12516">
        <dgm:presLayoutVars>
          <dgm:bulletEnabled val="1"/>
        </dgm:presLayoutVars>
      </dgm:prSet>
      <dgm:spPr>
        <a:xfrm>
          <a:off x="3908938" y="2149"/>
          <a:ext cx="2849842" cy="439810"/>
        </a:xfrm>
        <a:prstGeom prst="rect">
          <a:avLst/>
        </a:prstGeom>
      </dgm:spPr>
    </dgm:pt>
    <dgm:pt modelId="{9569820C-D8C6-4047-9D4D-59EC1C14CCDF}" type="pres">
      <dgm:prSet presAssocID="{40B3BE5B-5A18-4A7E-90E4-653DDBE6D6AC}" presName="sibTrans" presStyleCnt="0"/>
      <dgm:spPr/>
    </dgm:pt>
    <dgm:pt modelId="{AA043A6E-2158-478A-AB9E-96A8271E4DFB}" type="pres">
      <dgm:prSet presAssocID="{793A28B2-C6E8-490C-8708-3E2FA379586E}" presName="composite" presStyleCnt="0"/>
      <dgm:spPr/>
    </dgm:pt>
    <dgm:pt modelId="{A8272EA4-62F7-4196-BD49-AE30493B1285}" type="pres">
      <dgm:prSet presAssocID="{793A28B2-C6E8-490C-8708-3E2FA379586E}" presName="Accent" presStyleLbl="alignAcc1" presStyleIdx="2" presStyleCnt="3" custLinFactX="-702153" custLinFactNeighborX="-800000"/>
      <dgm:spPr/>
    </dgm:pt>
    <dgm:pt modelId="{50EF98DF-3DFD-4E99-A1B7-2A573084928C}" type="pres">
      <dgm:prSet presAssocID="{793A28B2-C6E8-490C-8708-3E2FA379586E}" presName="Image" presStyleLbl="node1" presStyleIdx="2" presStyleCnt="3" custScaleX="140337"/>
      <dgm:spPr>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dgm:spPr>
    </dgm:pt>
    <dgm:pt modelId="{B18AC2EF-1C6C-45E1-B351-B50A68198F1B}" type="pres">
      <dgm:prSet presAssocID="{793A28B2-C6E8-490C-8708-3E2FA379586E}" presName="Child" presStyleLbl="revTx" presStyleIdx="2" presStyleCnt="3" custScaleX="162757">
        <dgm:presLayoutVars>
          <dgm:bulletEnabled val="1"/>
        </dgm:presLayoutVars>
      </dgm:prSet>
      <dgm:spPr/>
    </dgm:pt>
    <dgm:pt modelId="{F3FA4899-6FC2-45E8-A639-C91CBDD3B622}" type="pres">
      <dgm:prSet presAssocID="{793A28B2-C6E8-490C-8708-3E2FA379586E}" presName="Parent" presStyleLbl="alignNode1" presStyleIdx="2" presStyleCnt="3" custScaleX="129594" custLinFactNeighborX="-9834">
        <dgm:presLayoutVars>
          <dgm:bulletEnabled val="1"/>
        </dgm:presLayoutVars>
      </dgm:prSet>
      <dgm:spPr>
        <a:xfrm>
          <a:off x="7921756" y="2149"/>
          <a:ext cx="2849842" cy="439810"/>
        </a:xfrm>
        <a:prstGeom prst="rect">
          <a:avLst/>
        </a:prstGeom>
      </dgm:spPr>
    </dgm:pt>
  </dgm:ptLst>
  <dgm:cxnLst>
    <dgm:cxn modelId="{59D7A50D-FAB7-4857-8479-4BF6B4E3FB19}" type="presOf" srcId="{793A28B2-C6E8-490C-8708-3E2FA379586E}" destId="{F3FA4899-6FC2-45E8-A639-C91CBDD3B622}" srcOrd="0" destOrd="0" presId="urn:microsoft.com/office/officeart/2008/layout/TitlePictureLineup"/>
    <dgm:cxn modelId="{C0D9DB13-18F4-4235-8703-3AC86F666A0B}" type="presOf" srcId="{CE452714-4F14-4F6D-92DC-F912574531E7}" destId="{5F20D64D-FAFE-4A11-A585-63354DAD1795}" srcOrd="0" destOrd="0" presId="urn:microsoft.com/office/officeart/2008/layout/TitlePictureLineup"/>
    <dgm:cxn modelId="{C0ED3C27-A621-4485-8EBC-190BAA4A6E11}" type="presOf" srcId="{10A2B8BF-13D1-40C2-9A3D-AC4699DBA4CE}" destId="{B18AC2EF-1C6C-45E1-B351-B50A68198F1B}" srcOrd="0" destOrd="0" presId="urn:microsoft.com/office/officeart/2008/layout/TitlePictureLineup"/>
    <dgm:cxn modelId="{01E5892E-3D5D-4BC8-A19D-C1E68EFD1AA7}" srcId="{9DF2452C-EE80-4D10-A015-1B8CDC944BB1}" destId="{CE452714-4F14-4F6D-92DC-F912574531E7}" srcOrd="0" destOrd="0" parTransId="{E015C0A1-B64E-4428-9B80-CFFA50268406}" sibTransId="{01FE8867-A6C4-4694-B4BC-D4EA14E6828B}"/>
    <dgm:cxn modelId="{FF481F34-71D0-4BF7-BD31-E6DD719B7438}" srcId="{793A28B2-C6E8-490C-8708-3E2FA379586E}" destId="{10A2B8BF-13D1-40C2-9A3D-AC4699DBA4CE}" srcOrd="0" destOrd="0" parTransId="{F9D4FF48-565C-4C09-846B-AFF1B802073B}" sibTransId="{8674DF7B-3796-4959-A1FA-77771F2DFC7B}"/>
    <dgm:cxn modelId="{50871B61-9FDD-4B40-8382-7AB07D557B39}" srcId="{5439396E-9568-41AA-A5D4-C0EE9E5F0A7B}" destId="{380C573E-B2AE-4192-9A64-A4A0B97FE503}" srcOrd="1" destOrd="0" parTransId="{4EBE7C0B-6303-4FC6-BFA2-D06E689879E3}" sibTransId="{40B3BE5B-5A18-4A7E-90E4-653DDBE6D6AC}"/>
    <dgm:cxn modelId="{79A76954-9B1E-48F9-B6FE-CC3A95F6644F}" type="presOf" srcId="{380C573E-B2AE-4192-9A64-A4A0B97FE503}" destId="{B14B9B92-0A66-4F0E-A4F1-6333739D7E04}" srcOrd="0" destOrd="0" presId="urn:microsoft.com/office/officeart/2008/layout/TitlePictureLineup"/>
    <dgm:cxn modelId="{8554138F-9BF5-4FA2-848E-A907F3223098}" type="presOf" srcId="{5439396E-9568-41AA-A5D4-C0EE9E5F0A7B}" destId="{D352D52C-49EE-4D87-9B89-1608492DE07B}" srcOrd="0" destOrd="0" presId="urn:microsoft.com/office/officeart/2008/layout/TitlePictureLineup"/>
    <dgm:cxn modelId="{EE672591-9290-4DC8-AFD3-07FD83AABD63}" type="presOf" srcId="{9DF2452C-EE80-4D10-A015-1B8CDC944BB1}" destId="{B3ECF270-1999-42AE-8F06-708F931B2458}" srcOrd="0" destOrd="0" presId="urn:microsoft.com/office/officeart/2008/layout/TitlePictureLineup"/>
    <dgm:cxn modelId="{5AF3E2B0-EB0A-46FB-94CC-50855A5C0542}" srcId="{5439396E-9568-41AA-A5D4-C0EE9E5F0A7B}" destId="{9DF2452C-EE80-4D10-A015-1B8CDC944BB1}" srcOrd="0" destOrd="0" parTransId="{7162576C-9F50-46D5-9308-08F788AC6064}" sibTransId="{FF1614CE-012B-472B-99BE-A18C90DDEB38}"/>
    <dgm:cxn modelId="{85375EDD-651D-4862-ADF6-3CF299CF1B2E}" srcId="{5439396E-9568-41AA-A5D4-C0EE9E5F0A7B}" destId="{793A28B2-C6E8-490C-8708-3E2FA379586E}" srcOrd="2" destOrd="0" parTransId="{F4024AC2-D142-4E82-AC58-CF622DF90719}" sibTransId="{DF66D232-2887-49B9-A108-0E8D231E36A0}"/>
    <dgm:cxn modelId="{59A92FE3-77CE-48E3-A884-013D31DC2E5A}" srcId="{380C573E-B2AE-4192-9A64-A4A0B97FE503}" destId="{324D2EE1-FD52-43BB-9393-3F7332C1374C}" srcOrd="0" destOrd="0" parTransId="{1426E1AD-FADB-40AB-B35A-E2BBC78A2DD3}" sibTransId="{9F35F0EA-4B64-4702-8F7B-C3C92CA90F4A}"/>
    <dgm:cxn modelId="{B4BD7BF0-E7B8-4A5A-868E-AD0C8FB138B2}" type="presOf" srcId="{324D2EE1-FD52-43BB-9393-3F7332C1374C}" destId="{5A8DF0D4-ABA9-4180-89FE-2638AAD81E87}" srcOrd="0" destOrd="0" presId="urn:microsoft.com/office/officeart/2008/layout/TitlePictureLineup"/>
    <dgm:cxn modelId="{C313C98E-DECF-4749-B226-E10620CF059F}" type="presParOf" srcId="{D352D52C-49EE-4D87-9B89-1608492DE07B}" destId="{EB4DBAA0-4D5B-430F-B5B3-392372DEE6D2}" srcOrd="0" destOrd="0" presId="urn:microsoft.com/office/officeart/2008/layout/TitlePictureLineup"/>
    <dgm:cxn modelId="{3B3B5F8E-31C7-4002-860C-14B6348937F6}" type="presParOf" srcId="{EB4DBAA0-4D5B-430F-B5B3-392372DEE6D2}" destId="{D3AC1E5A-BE13-403C-9939-68777CB9F6F7}" srcOrd="0" destOrd="0" presId="urn:microsoft.com/office/officeart/2008/layout/TitlePictureLineup"/>
    <dgm:cxn modelId="{031FA771-77EC-4B97-92EE-5020C062091E}" type="presParOf" srcId="{EB4DBAA0-4D5B-430F-B5B3-392372DEE6D2}" destId="{5F216F40-143F-4CAB-9AF5-BCD6C00E5A30}" srcOrd="1" destOrd="0" presId="urn:microsoft.com/office/officeart/2008/layout/TitlePictureLineup"/>
    <dgm:cxn modelId="{0ECC8057-5D8C-4937-B5CB-5331212C4AA6}" type="presParOf" srcId="{EB4DBAA0-4D5B-430F-B5B3-392372DEE6D2}" destId="{5F20D64D-FAFE-4A11-A585-63354DAD1795}" srcOrd="2" destOrd="0" presId="urn:microsoft.com/office/officeart/2008/layout/TitlePictureLineup"/>
    <dgm:cxn modelId="{32402918-0EB4-45D2-B550-4BC4591A2469}" type="presParOf" srcId="{EB4DBAA0-4D5B-430F-B5B3-392372DEE6D2}" destId="{B3ECF270-1999-42AE-8F06-708F931B2458}" srcOrd="3" destOrd="0" presId="urn:microsoft.com/office/officeart/2008/layout/TitlePictureLineup"/>
    <dgm:cxn modelId="{C06E9A3D-9861-4024-AFAD-FCD4096B4678}" type="presParOf" srcId="{D352D52C-49EE-4D87-9B89-1608492DE07B}" destId="{061E47BA-0687-4837-8BA1-545E9ECA35AA}" srcOrd="1" destOrd="0" presId="urn:microsoft.com/office/officeart/2008/layout/TitlePictureLineup"/>
    <dgm:cxn modelId="{D576660E-C507-443B-B71A-EE6FE775E418}" type="presParOf" srcId="{D352D52C-49EE-4D87-9B89-1608492DE07B}" destId="{9E06F892-38C0-4941-9DCD-0948ECA6BC54}" srcOrd="2" destOrd="0" presId="urn:microsoft.com/office/officeart/2008/layout/TitlePictureLineup"/>
    <dgm:cxn modelId="{526EE877-0067-4A1B-BBEF-02DAFEF6E482}" type="presParOf" srcId="{9E06F892-38C0-4941-9DCD-0948ECA6BC54}" destId="{13EE305D-0075-4BE0-BFF2-4C5EC03F43D9}" srcOrd="0" destOrd="0" presId="urn:microsoft.com/office/officeart/2008/layout/TitlePictureLineup"/>
    <dgm:cxn modelId="{C66A5387-EE3E-4C2C-B237-AD9D2BC0D079}" type="presParOf" srcId="{9E06F892-38C0-4941-9DCD-0948ECA6BC54}" destId="{6A777F24-7ECC-456B-A36D-3DA9EE729992}" srcOrd="1" destOrd="0" presId="urn:microsoft.com/office/officeart/2008/layout/TitlePictureLineup"/>
    <dgm:cxn modelId="{E990B276-71B5-4A05-99FE-2604E2B0F111}" type="presParOf" srcId="{9E06F892-38C0-4941-9DCD-0948ECA6BC54}" destId="{5A8DF0D4-ABA9-4180-89FE-2638AAD81E87}" srcOrd="2" destOrd="0" presId="urn:microsoft.com/office/officeart/2008/layout/TitlePictureLineup"/>
    <dgm:cxn modelId="{87E1CF59-C856-4925-A9BB-FD623E7FBB43}" type="presParOf" srcId="{9E06F892-38C0-4941-9DCD-0948ECA6BC54}" destId="{B14B9B92-0A66-4F0E-A4F1-6333739D7E04}" srcOrd="3" destOrd="0" presId="urn:microsoft.com/office/officeart/2008/layout/TitlePictureLineup"/>
    <dgm:cxn modelId="{B14E7A5C-8465-4C6E-B750-E125BFA45B10}" type="presParOf" srcId="{D352D52C-49EE-4D87-9B89-1608492DE07B}" destId="{9569820C-D8C6-4047-9D4D-59EC1C14CCDF}" srcOrd="3" destOrd="0" presId="urn:microsoft.com/office/officeart/2008/layout/TitlePictureLineup"/>
    <dgm:cxn modelId="{D0A0504E-2AFF-4D68-A4D5-53D6D7598414}" type="presParOf" srcId="{D352D52C-49EE-4D87-9B89-1608492DE07B}" destId="{AA043A6E-2158-478A-AB9E-96A8271E4DFB}" srcOrd="4" destOrd="0" presId="urn:microsoft.com/office/officeart/2008/layout/TitlePictureLineup"/>
    <dgm:cxn modelId="{E1FA12FC-16BD-4574-B65A-D59256BF8C6D}" type="presParOf" srcId="{AA043A6E-2158-478A-AB9E-96A8271E4DFB}" destId="{A8272EA4-62F7-4196-BD49-AE30493B1285}" srcOrd="0" destOrd="0" presId="urn:microsoft.com/office/officeart/2008/layout/TitlePictureLineup"/>
    <dgm:cxn modelId="{9C658750-6150-417D-8EB1-379A3C173CDA}" type="presParOf" srcId="{AA043A6E-2158-478A-AB9E-96A8271E4DFB}" destId="{50EF98DF-3DFD-4E99-A1B7-2A573084928C}" srcOrd="1" destOrd="0" presId="urn:microsoft.com/office/officeart/2008/layout/TitlePictureLineup"/>
    <dgm:cxn modelId="{64FECC01-7F71-40E2-9DDE-B369A64B9386}" type="presParOf" srcId="{AA043A6E-2158-478A-AB9E-96A8271E4DFB}" destId="{B18AC2EF-1C6C-45E1-B351-B50A68198F1B}" srcOrd="2" destOrd="0" presId="urn:microsoft.com/office/officeart/2008/layout/TitlePictureLineup"/>
    <dgm:cxn modelId="{ED79EEBF-A367-4B42-85AE-2D9B080A714A}" type="presParOf" srcId="{AA043A6E-2158-478A-AB9E-96A8271E4DFB}" destId="{F3FA4899-6FC2-45E8-A639-C91CBDD3B622}" srcOrd="3" destOrd="0" presId="urn:microsoft.com/office/officeart/2008/layout/TitlePictureLineup"/>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3CC40B5-A138-4285-9797-79546378ACD9}">
      <dsp:nvSpPr>
        <dsp:cNvPr id="0" name=""/>
        <dsp:cNvSpPr/>
      </dsp:nvSpPr>
      <dsp:spPr>
        <a:xfrm>
          <a:off x="0" y="620"/>
          <a:ext cx="7287661" cy="323441"/>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Su preexistencia (“en el principio”)</a:t>
          </a:r>
          <a:endParaRPr lang="es-ES" sz="2000" kern="1200" dirty="0">
            <a:effectLst>
              <a:outerShdw blurRad="38100" dist="38100" dir="2700000" algn="tl">
                <a:srgbClr val="000000">
                  <a:alpha val="43137"/>
                </a:srgbClr>
              </a:outerShdw>
            </a:effectLst>
          </a:endParaRPr>
        </a:p>
      </dsp:txBody>
      <dsp:txXfrm>
        <a:off x="15789" y="16409"/>
        <a:ext cx="7256083" cy="291863"/>
      </dsp:txXfrm>
    </dsp:sp>
    <dsp:sp modelId="{6FC06B04-21C0-4DD9-BAB3-1762CA59E926}">
      <dsp:nvSpPr>
        <dsp:cNvPr id="0" name=""/>
        <dsp:cNvSpPr/>
      </dsp:nvSpPr>
      <dsp:spPr>
        <a:xfrm>
          <a:off x="0" y="333539"/>
          <a:ext cx="7287661" cy="323441"/>
        </a:xfrm>
        <a:prstGeom prst="roundRect">
          <a:avLst/>
        </a:prstGeom>
        <a:gradFill rotWithShape="0">
          <a:gsLst>
            <a:gs pos="0">
              <a:srgbClr val="CEC330"/>
            </a:gs>
            <a:gs pos="50000">
              <a:srgbClr val="AFA411"/>
            </a:gs>
            <a:gs pos="100000">
              <a:srgbClr val="9C9508"/>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rPr>
            <a:t>Su intimidad con el Padre (“era con Dios”)</a:t>
          </a:r>
          <a:endParaRPr lang="es-ES" sz="2000" kern="1200" dirty="0">
            <a:effectLst/>
          </a:endParaRPr>
        </a:p>
      </dsp:txBody>
      <dsp:txXfrm>
        <a:off x="15789" y="349328"/>
        <a:ext cx="7256083" cy="291863"/>
      </dsp:txXfrm>
    </dsp:sp>
    <dsp:sp modelId="{AF282FD3-058D-45D1-BA7E-3A25CBB7C2FE}">
      <dsp:nvSpPr>
        <dsp:cNvPr id="0" name=""/>
        <dsp:cNvSpPr/>
      </dsp:nvSpPr>
      <dsp:spPr>
        <a:xfrm>
          <a:off x="0" y="666458"/>
          <a:ext cx="7287661" cy="323441"/>
        </a:xfrm>
        <a:prstGeom prst="roundRect">
          <a:avLst/>
        </a:prstGeom>
        <a:gradFill rotWithShape="0">
          <a:gsLst>
            <a:gs pos="0">
              <a:schemeClr val="accent2">
                <a:hueOff val="4295743"/>
                <a:satOff val="-12329"/>
                <a:lumOff val="-19739"/>
                <a:alphaOff val="0"/>
                <a:satMod val="103000"/>
                <a:lumMod val="102000"/>
                <a:tint val="94000"/>
              </a:schemeClr>
            </a:gs>
            <a:gs pos="50000">
              <a:schemeClr val="accent2">
                <a:hueOff val="4295743"/>
                <a:satOff val="-12329"/>
                <a:lumOff val="-19739"/>
                <a:alphaOff val="0"/>
                <a:satMod val="110000"/>
                <a:lumMod val="100000"/>
                <a:shade val="100000"/>
              </a:schemeClr>
            </a:gs>
            <a:gs pos="100000">
              <a:schemeClr val="accent2">
                <a:hueOff val="4295743"/>
                <a:satOff val="-12329"/>
                <a:lumOff val="-1973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a:effectLst>
                <a:outerShdw blurRad="38100" dist="38100" dir="2700000" algn="tl">
                  <a:srgbClr val="000000">
                    <a:alpha val="43137"/>
                  </a:srgbClr>
                </a:outerShdw>
              </a:effectLst>
            </a:rPr>
            <a:t>Su divinidad (“era Dios”)</a:t>
          </a:r>
          <a:endParaRPr lang="es-ES" sz="2000" kern="1200">
            <a:effectLst>
              <a:outerShdw blurRad="38100" dist="38100" dir="2700000" algn="tl">
                <a:srgbClr val="000000">
                  <a:alpha val="43137"/>
                </a:srgbClr>
              </a:outerShdw>
            </a:effectLst>
          </a:endParaRPr>
        </a:p>
      </dsp:txBody>
      <dsp:txXfrm>
        <a:off x="15789" y="682247"/>
        <a:ext cx="7256083" cy="291863"/>
      </dsp:txXfrm>
    </dsp:sp>
    <dsp:sp modelId="{6A8E64F7-87A8-41CB-8529-DCC06814FE84}">
      <dsp:nvSpPr>
        <dsp:cNvPr id="0" name=""/>
        <dsp:cNvSpPr/>
      </dsp:nvSpPr>
      <dsp:spPr>
        <a:xfrm>
          <a:off x="0" y="999377"/>
          <a:ext cx="7287661" cy="323441"/>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80000" tIns="76200" rIns="76200" bIns="76200" numCol="1" spcCol="1270" anchor="ctr" anchorCtr="0">
          <a:noAutofit/>
        </a:bodyPr>
        <a:lstStyle/>
        <a:p>
          <a:pPr marL="0" lvl="0" indent="0" algn="l"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Su poder creador (“todas las cosas por él fueron hechas”)</a:t>
          </a:r>
          <a:endParaRPr lang="es-ES" sz="2000" kern="1200" dirty="0">
            <a:effectLst>
              <a:outerShdw blurRad="38100" dist="38100" dir="2700000" algn="tl">
                <a:srgbClr val="000000">
                  <a:alpha val="43137"/>
                </a:srgbClr>
              </a:outerShdw>
            </a:effectLst>
          </a:endParaRPr>
        </a:p>
      </dsp:txBody>
      <dsp:txXfrm>
        <a:off x="15789" y="1015166"/>
        <a:ext cx="7256083" cy="29186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672ED9-85E8-4F49-BEB1-C91EE677C10E}">
      <dsp:nvSpPr>
        <dsp:cNvPr id="0" name=""/>
        <dsp:cNvSpPr/>
      </dsp:nvSpPr>
      <dsp:spPr>
        <a:xfrm rot="5400000">
          <a:off x="3868952" y="-2368969"/>
          <a:ext cx="961934" cy="5874482"/>
        </a:xfrm>
        <a:prstGeom prst="round2SameRect">
          <a:avLst/>
        </a:prstGeom>
        <a:solidFill>
          <a:schemeClr val="accent1">
            <a:lumMod val="40000"/>
            <a:lumOff val="60000"/>
            <a:alpha val="90000"/>
          </a:schemeClr>
        </a:solidFill>
        <a:ln w="12700" cap="flat" cmpd="sng" algn="ctr">
          <a:solidFill>
            <a:schemeClr val="accent4">
              <a:tint val="40000"/>
              <a:alpha val="90000"/>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es-ES" sz="1800" b="1" kern="1200" dirty="0"/>
            <a:t>El artículo “el” define a una entidad concreta, una persona denominada “Dios”. Jesús estaba con Dios el Padre.</a:t>
          </a:r>
          <a:endParaRPr lang="es-ES" sz="1800" kern="1200" dirty="0"/>
        </a:p>
      </dsp:txBody>
      <dsp:txXfrm rot="-5400000">
        <a:off x="1412678" y="134263"/>
        <a:ext cx="5827524" cy="868018"/>
      </dsp:txXfrm>
    </dsp:sp>
    <dsp:sp modelId="{5E18D062-0D59-418D-99BC-193E4043618F}">
      <dsp:nvSpPr>
        <dsp:cNvPr id="0" name=""/>
        <dsp:cNvSpPr/>
      </dsp:nvSpPr>
      <dsp:spPr>
        <a:xfrm>
          <a:off x="499" y="691"/>
          <a:ext cx="1412179" cy="1135161"/>
        </a:xfrm>
        <a:prstGeom prst="roundRect">
          <a:avLst/>
        </a:prstGeom>
        <a:solidFill>
          <a:schemeClr val="tx2">
            <a:lumMod val="75000"/>
            <a:lumOff val="25000"/>
          </a:schemeClr>
        </a:soli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“El verbo estaba con </a:t>
          </a:r>
          <a:r>
            <a:rPr lang="el-GR" sz="1800" b="1" kern="1200" dirty="0">
              <a:solidFill>
                <a:srgbClr val="FFFF00"/>
              </a:solidFill>
              <a:effectLst>
                <a:outerShdw blurRad="38100" dist="38100" dir="2700000" algn="tl">
                  <a:srgbClr val="000000">
                    <a:alpha val="43137"/>
                  </a:srgbClr>
                </a:outerShdw>
              </a:effectLst>
            </a:rPr>
            <a:t>τον</a:t>
          </a:r>
          <a:r>
            <a:rPr lang="es-ES" sz="1800" b="1" kern="1200" dirty="0">
              <a:solidFill>
                <a:srgbClr val="FFFF00"/>
              </a:solidFill>
              <a:effectLst>
                <a:outerShdw blurRad="38100" dist="38100" dir="2700000" algn="tl">
                  <a:srgbClr val="000000">
                    <a:alpha val="43137"/>
                  </a:srgbClr>
                </a:outerShdw>
              </a:effectLst>
            </a:rPr>
            <a:t> </a:t>
          </a:r>
          <a:r>
            <a:rPr lang="el-GR" sz="1800" b="1" kern="1200" dirty="0">
              <a:solidFill>
                <a:srgbClr val="FFFF00"/>
              </a:solidFill>
              <a:effectLst>
                <a:outerShdw blurRad="38100" dist="38100" dir="2700000" algn="tl">
                  <a:srgbClr val="000000">
                    <a:alpha val="43137"/>
                  </a:srgbClr>
                </a:outerShdw>
              </a:effectLst>
            </a:rPr>
            <a:t>θεον</a:t>
          </a:r>
          <a:r>
            <a:rPr lang="es-ES" sz="1800" b="1" kern="1200" dirty="0">
              <a:solidFill>
                <a:srgbClr val="FFFF00"/>
              </a:solidFill>
              <a:effectLst>
                <a:outerShdw blurRad="38100" dist="38100" dir="2700000" algn="tl">
                  <a:srgbClr val="000000">
                    <a:alpha val="43137"/>
                  </a:srgbClr>
                </a:outerShdw>
              </a:effectLst>
            </a:rPr>
            <a:t> </a:t>
          </a:r>
          <a:r>
            <a:rPr lang="es-ES" sz="1800" b="1" kern="1200" dirty="0">
              <a:effectLst>
                <a:outerShdw blurRad="38100" dist="38100" dir="2700000" algn="tl">
                  <a:srgbClr val="000000">
                    <a:alpha val="43137"/>
                  </a:srgbClr>
                </a:outerShdw>
              </a:effectLst>
            </a:rPr>
            <a:t>(el Dios)”</a:t>
          </a:r>
          <a:endParaRPr lang="es-ES" sz="1800" kern="1200" dirty="0">
            <a:effectLst>
              <a:outerShdw blurRad="38100" dist="38100" dir="2700000" algn="tl">
                <a:srgbClr val="000000">
                  <a:alpha val="43137"/>
                </a:srgbClr>
              </a:outerShdw>
            </a:effectLst>
          </a:endParaRPr>
        </a:p>
      </dsp:txBody>
      <dsp:txXfrm>
        <a:off x="55913" y="56105"/>
        <a:ext cx="1301351" cy="1024333"/>
      </dsp:txXfrm>
    </dsp:sp>
    <dsp:sp modelId="{91FE5B65-803F-4088-AB75-4D0DCBCB3DE0}">
      <dsp:nvSpPr>
        <dsp:cNvPr id="0" name=""/>
        <dsp:cNvSpPr/>
      </dsp:nvSpPr>
      <dsp:spPr>
        <a:xfrm rot="5400000">
          <a:off x="3665273" y="-1068034"/>
          <a:ext cx="1369292" cy="5874482"/>
        </a:xfrm>
        <a:prstGeom prst="round2SameRect">
          <a:avLst/>
        </a:prstGeom>
        <a:solidFill>
          <a:schemeClr val="accent4">
            <a:tint val="40000"/>
            <a:alpha val="90000"/>
            <a:hueOff val="6159535"/>
            <a:satOff val="-30669"/>
            <a:lumOff val="-2910"/>
            <a:alphaOff val="0"/>
          </a:schemeClr>
        </a:solidFill>
        <a:ln w="12700" cap="flat" cmpd="sng" algn="ctr">
          <a:solidFill>
            <a:schemeClr val="accent4">
              <a:tint val="40000"/>
              <a:alpha val="90000"/>
              <a:hueOff val="6159535"/>
              <a:satOff val="-30669"/>
              <a:lumOff val="-2910"/>
              <a:alphaOff val="0"/>
            </a:schemeClr>
          </a:solidFill>
          <a:prstDash val="solid"/>
          <a:miter lim="800000"/>
        </a:ln>
        <a:effectLst/>
        <a:scene3d>
          <a:camera prst="orthographicFront"/>
          <a:lightRig rig="threePt" dir="t">
            <a:rot lat="0" lon="0" rev="7500000"/>
          </a:lightRig>
        </a:scene3d>
        <a:sp3d extrusionH="190500" prstMaterial="dkEdge">
          <a:bevelT w="120650" h="38100" prst="relaxedInset"/>
          <a:bevelB w="120650" h="57150" prst="relaxedInset"/>
          <a:contourClr>
            <a:schemeClr val="bg1"/>
          </a:contourClr>
        </a:sp3d>
      </dsp:spPr>
      <dsp:style>
        <a:lnRef idx="1">
          <a:scrgbClr r="0" g="0" b="0"/>
        </a:lnRef>
        <a:fillRef idx="1">
          <a:scrgbClr r="0" g="0" b="0"/>
        </a:fillRef>
        <a:effectRef idx="2">
          <a:scrgbClr r="0" g="0" b="0"/>
        </a:effectRef>
        <a:fontRef idx="minor"/>
      </dsp:style>
      <dsp:txBody>
        <a:bodyPr spcFirstLastPara="0" vert="horz" wrap="square" lIns="247650" tIns="123825" rIns="247650" bIns="123825" numCol="1" spcCol="1270" anchor="ctr" anchorCtr="0">
          <a:noAutofit/>
        </a:bodyPr>
        <a:lstStyle/>
        <a:p>
          <a:pPr marL="0" lvl="1" indent="0" algn="l" defTabSz="800100">
            <a:lnSpc>
              <a:spcPct val="90000"/>
            </a:lnSpc>
            <a:spcBef>
              <a:spcPct val="0"/>
            </a:spcBef>
            <a:spcAft>
              <a:spcPct val="15000"/>
            </a:spcAft>
            <a:buNone/>
          </a:pPr>
          <a:r>
            <a:rPr lang="es-ES" sz="1800" b="1" kern="1200" dirty="0"/>
            <a:t>Al carecer de artículo definido, se refiere a un concepto. Declara la naturaleza divina de Jesús. Él es Dios. Igualmente, se dice que “se hizo </a:t>
          </a:r>
          <a:r>
            <a:rPr lang="el-GR" sz="1800" b="1" kern="1200" dirty="0"/>
            <a:t>σαρξ</a:t>
          </a:r>
          <a:r>
            <a:rPr lang="es-ES" sz="1800" b="1" kern="1200" dirty="0"/>
            <a:t> (carne)” (</a:t>
          </a:r>
          <a:r>
            <a:rPr lang="es-ES" sz="1800" b="1" kern="1200" dirty="0" err="1"/>
            <a:t>Jn</a:t>
          </a:r>
          <a:r>
            <a:rPr lang="es-ES" sz="1800" b="1" kern="1200" dirty="0"/>
            <a:t>. 1:14), sin artículo definido, declarando su naturaleza humana. Él es hombre.</a:t>
          </a:r>
          <a:endParaRPr lang="es-ES" sz="1800" kern="1200" dirty="0"/>
        </a:p>
      </dsp:txBody>
      <dsp:txXfrm rot="-5400000">
        <a:off x="1412679" y="1251403"/>
        <a:ext cx="5807639" cy="1235606"/>
      </dsp:txXfrm>
    </dsp:sp>
    <dsp:sp modelId="{3526A432-DCF6-4ADA-BC2B-DA12CFE70AD1}">
      <dsp:nvSpPr>
        <dsp:cNvPr id="0" name=""/>
        <dsp:cNvSpPr/>
      </dsp:nvSpPr>
      <dsp:spPr>
        <a:xfrm>
          <a:off x="499" y="1200356"/>
          <a:ext cx="1412179" cy="1337700"/>
        </a:xfrm>
        <a:prstGeom prst="roundRect">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8580" tIns="34290" rIns="68580" bIns="34290" numCol="1" spcCol="1270" anchor="ctr" anchorCtr="0">
          <a:noAutofit/>
        </a:bodyPr>
        <a:lstStyle/>
        <a:p>
          <a:pPr marL="0" lvl="0" indent="0" algn="ctr" defTabSz="800100">
            <a:lnSpc>
              <a:spcPct val="90000"/>
            </a:lnSpc>
            <a:spcBef>
              <a:spcPct val="0"/>
            </a:spcBef>
            <a:spcAft>
              <a:spcPct val="35000"/>
            </a:spcAft>
            <a:buNone/>
          </a:pPr>
          <a:r>
            <a:rPr lang="es-ES" sz="1800" b="1" kern="1200" dirty="0">
              <a:effectLst>
                <a:outerShdw blurRad="38100" dist="38100" dir="2700000" algn="tl">
                  <a:srgbClr val="000000">
                    <a:alpha val="43137"/>
                  </a:srgbClr>
                </a:outerShdw>
              </a:effectLst>
            </a:rPr>
            <a:t>“</a:t>
          </a:r>
          <a:r>
            <a:rPr lang="el-GR" sz="1800" b="1" kern="1200" dirty="0">
              <a:solidFill>
                <a:srgbClr val="FFFF00"/>
              </a:solidFill>
              <a:effectLst>
                <a:outerShdw blurRad="38100" dist="38100" dir="2700000" algn="tl">
                  <a:srgbClr val="000000">
                    <a:alpha val="43137"/>
                  </a:srgbClr>
                </a:outerShdw>
              </a:effectLst>
            </a:rPr>
            <a:t>θεον</a:t>
          </a:r>
          <a:r>
            <a:rPr lang="es-ES" sz="1800" b="1" kern="1200" dirty="0">
              <a:effectLst>
                <a:outerShdw blurRad="38100" dist="38100" dir="2700000" algn="tl">
                  <a:srgbClr val="000000">
                    <a:alpha val="43137"/>
                  </a:srgbClr>
                </a:outerShdw>
              </a:effectLst>
            </a:rPr>
            <a:t> (Dios) era el Verbo”</a:t>
          </a:r>
          <a:endParaRPr lang="es-ES" sz="1800" kern="1200" dirty="0">
            <a:effectLst>
              <a:outerShdw blurRad="38100" dist="38100" dir="2700000" algn="tl">
                <a:srgbClr val="000000">
                  <a:alpha val="43137"/>
                </a:srgbClr>
              </a:outerShdw>
            </a:effectLst>
          </a:endParaRPr>
        </a:p>
      </dsp:txBody>
      <dsp:txXfrm>
        <a:off x="65800" y="1265657"/>
        <a:ext cx="1281577" cy="120709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66083B-5A92-4327-B803-3EE5632F10A9}">
      <dsp:nvSpPr>
        <dsp:cNvPr id="0" name=""/>
        <dsp:cNvSpPr/>
      </dsp:nvSpPr>
      <dsp:spPr>
        <a:xfrm>
          <a:off x="263587" y="3325"/>
          <a:ext cx="2559740" cy="592579"/>
        </a:xfrm>
        <a:prstGeom prst="roundRect">
          <a:avLst>
            <a:gd name="adj" fmla="val 1000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Los que aceptan</a:t>
          </a:r>
        </a:p>
      </dsp:txBody>
      <dsp:txXfrm>
        <a:off x="280943" y="20681"/>
        <a:ext cx="2525028" cy="557867"/>
      </dsp:txXfrm>
    </dsp:sp>
    <dsp:sp modelId="{B2527932-6194-4068-856F-E363A95D21CD}">
      <dsp:nvSpPr>
        <dsp:cNvPr id="0" name=""/>
        <dsp:cNvSpPr/>
      </dsp:nvSpPr>
      <dsp:spPr>
        <a:xfrm>
          <a:off x="519561" y="595905"/>
          <a:ext cx="255921" cy="444434"/>
        </a:xfrm>
        <a:custGeom>
          <a:avLst/>
          <a:gdLst/>
          <a:ahLst/>
          <a:cxnLst/>
          <a:rect l="0" t="0" r="0" b="0"/>
          <a:pathLst>
            <a:path>
              <a:moveTo>
                <a:pt x="0" y="0"/>
              </a:moveTo>
              <a:lnTo>
                <a:pt x="0" y="444434"/>
              </a:lnTo>
              <a:lnTo>
                <a:pt x="255921" y="444434"/>
              </a:lnTo>
            </a:path>
          </a:pathLst>
        </a:custGeom>
        <a:noFill/>
        <a:ln w="28575" cap="flat" cmpd="sng" algn="ctr">
          <a:solidFill>
            <a:schemeClr val="accent1">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B40D23F7-93AF-4295-BAA2-8BD7F4511CD8}">
      <dsp:nvSpPr>
        <dsp:cNvPr id="0" name=""/>
        <dsp:cNvSpPr/>
      </dsp:nvSpPr>
      <dsp:spPr>
        <a:xfrm>
          <a:off x="775483" y="744049"/>
          <a:ext cx="2964536" cy="592579"/>
        </a:xfrm>
        <a:prstGeom prst="roundRect">
          <a:avLst>
            <a:gd name="adj" fmla="val 10000"/>
          </a:avLst>
        </a:prstGeom>
        <a:solidFill>
          <a:srgbClr val="D4EDF8"/>
        </a:solidFill>
        <a:ln w="12700" cap="flat" cmpd="sng" algn="ctr">
          <a:solidFill>
            <a:schemeClr val="accent4">
              <a:hueOff val="0"/>
              <a:satOff val="0"/>
              <a:lumOff val="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No son condenados</a:t>
          </a:r>
          <a:br>
            <a:rPr lang="es-ES" sz="2000" b="1" kern="1200" dirty="0"/>
          </a:br>
          <a:r>
            <a:rPr lang="es-ES" sz="2000" b="1" kern="1200" dirty="0"/>
            <a:t>(</a:t>
          </a:r>
          <a:r>
            <a:rPr lang="es-ES" sz="2000" b="1" kern="1200" dirty="0" err="1"/>
            <a:t>Jn</a:t>
          </a:r>
          <a:r>
            <a:rPr lang="es-ES" sz="2000" b="1" kern="1200" dirty="0"/>
            <a:t>. 3:18a)</a:t>
          </a:r>
        </a:p>
      </dsp:txBody>
      <dsp:txXfrm>
        <a:off x="792839" y="761405"/>
        <a:ext cx="2929824" cy="557867"/>
      </dsp:txXfrm>
    </dsp:sp>
    <dsp:sp modelId="{1A5D1BB3-A85B-4A25-BE9D-25F165759819}">
      <dsp:nvSpPr>
        <dsp:cNvPr id="0" name=""/>
        <dsp:cNvSpPr/>
      </dsp:nvSpPr>
      <dsp:spPr>
        <a:xfrm>
          <a:off x="519561" y="595905"/>
          <a:ext cx="255921" cy="1185158"/>
        </a:xfrm>
        <a:custGeom>
          <a:avLst/>
          <a:gdLst/>
          <a:ahLst/>
          <a:cxnLst/>
          <a:rect l="0" t="0" r="0" b="0"/>
          <a:pathLst>
            <a:path>
              <a:moveTo>
                <a:pt x="0" y="0"/>
              </a:moveTo>
              <a:lnTo>
                <a:pt x="0" y="1185158"/>
              </a:lnTo>
              <a:lnTo>
                <a:pt x="255921" y="1185158"/>
              </a:lnTo>
            </a:path>
          </a:pathLst>
        </a:custGeom>
        <a:noFill/>
        <a:ln w="28575" cap="flat" cmpd="sng" algn="ctr">
          <a:solidFill>
            <a:schemeClr val="accent1">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FF99DED7-E4F0-4AD2-BBC5-AA3F504A4856}">
      <dsp:nvSpPr>
        <dsp:cNvPr id="0" name=""/>
        <dsp:cNvSpPr/>
      </dsp:nvSpPr>
      <dsp:spPr>
        <a:xfrm>
          <a:off x="775483" y="1484773"/>
          <a:ext cx="2964536" cy="592579"/>
        </a:xfrm>
        <a:prstGeom prst="roundRect">
          <a:avLst>
            <a:gd name="adj" fmla="val 10000"/>
          </a:avLst>
        </a:prstGeom>
        <a:solidFill>
          <a:srgbClr val="D4EDF8"/>
        </a:solidFill>
        <a:ln w="12700" cap="flat" cmpd="sng" algn="ctr">
          <a:solidFill>
            <a:schemeClr val="accent4">
              <a:hueOff val="733326"/>
              <a:satOff val="-3245"/>
              <a:lumOff val="-545"/>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Vienen a la luz (</a:t>
          </a:r>
          <a:r>
            <a:rPr lang="es-ES" sz="2000" b="1" kern="1200" dirty="0" err="1"/>
            <a:t>Jn</a:t>
          </a:r>
          <a:r>
            <a:rPr lang="es-ES" sz="2000" b="1" kern="1200" dirty="0"/>
            <a:t>. 3:21a)</a:t>
          </a:r>
        </a:p>
      </dsp:txBody>
      <dsp:txXfrm>
        <a:off x="792839" y="1502129"/>
        <a:ext cx="2929824" cy="557867"/>
      </dsp:txXfrm>
    </dsp:sp>
    <dsp:sp modelId="{91193ED8-140B-49F9-A768-F4495630157C}">
      <dsp:nvSpPr>
        <dsp:cNvPr id="0" name=""/>
        <dsp:cNvSpPr/>
      </dsp:nvSpPr>
      <dsp:spPr>
        <a:xfrm>
          <a:off x="519561" y="595905"/>
          <a:ext cx="255921" cy="2091090"/>
        </a:xfrm>
        <a:custGeom>
          <a:avLst/>
          <a:gdLst/>
          <a:ahLst/>
          <a:cxnLst/>
          <a:rect l="0" t="0" r="0" b="0"/>
          <a:pathLst>
            <a:path>
              <a:moveTo>
                <a:pt x="0" y="0"/>
              </a:moveTo>
              <a:lnTo>
                <a:pt x="0" y="2091090"/>
              </a:lnTo>
              <a:lnTo>
                <a:pt x="255921" y="2091090"/>
              </a:lnTo>
            </a:path>
          </a:pathLst>
        </a:custGeom>
        <a:noFill/>
        <a:ln w="28575" cap="flat" cmpd="sng" algn="ctr">
          <a:solidFill>
            <a:schemeClr val="accent1">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4945906B-2225-45D4-84F5-85FF5EB0974B}">
      <dsp:nvSpPr>
        <dsp:cNvPr id="0" name=""/>
        <dsp:cNvSpPr/>
      </dsp:nvSpPr>
      <dsp:spPr>
        <a:xfrm>
          <a:off x="775483" y="2225497"/>
          <a:ext cx="2964536" cy="922995"/>
        </a:xfrm>
        <a:prstGeom prst="roundRect">
          <a:avLst>
            <a:gd name="adj" fmla="val 10000"/>
          </a:avLst>
        </a:prstGeom>
        <a:solidFill>
          <a:srgbClr val="D4EDF8"/>
        </a:solidFill>
        <a:ln w="12700" cap="flat" cmpd="sng" algn="ctr">
          <a:solidFill>
            <a:schemeClr val="accent4">
              <a:hueOff val="1466653"/>
              <a:satOff val="-6489"/>
              <a:lumOff val="-1090"/>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Sus obras son hechas en Dios (</a:t>
          </a:r>
          <a:r>
            <a:rPr lang="es-ES" sz="2000" b="1" kern="1200" dirty="0" err="1"/>
            <a:t>Jn</a:t>
          </a:r>
          <a:r>
            <a:rPr lang="es-ES" sz="2000" b="1" kern="1200" dirty="0"/>
            <a:t>. 3:21b)</a:t>
          </a:r>
        </a:p>
      </dsp:txBody>
      <dsp:txXfrm>
        <a:off x="802517" y="2252531"/>
        <a:ext cx="2910468" cy="868927"/>
      </dsp:txXfrm>
    </dsp:sp>
    <dsp:sp modelId="{1CBA854D-F2A9-4D52-98FC-D8592A3BC2A6}">
      <dsp:nvSpPr>
        <dsp:cNvPr id="0" name=""/>
        <dsp:cNvSpPr/>
      </dsp:nvSpPr>
      <dsp:spPr>
        <a:xfrm>
          <a:off x="519561" y="595905"/>
          <a:ext cx="255921" cy="2997022"/>
        </a:xfrm>
        <a:custGeom>
          <a:avLst/>
          <a:gdLst/>
          <a:ahLst/>
          <a:cxnLst/>
          <a:rect l="0" t="0" r="0" b="0"/>
          <a:pathLst>
            <a:path>
              <a:moveTo>
                <a:pt x="0" y="0"/>
              </a:moveTo>
              <a:lnTo>
                <a:pt x="0" y="2997022"/>
              </a:lnTo>
              <a:lnTo>
                <a:pt x="255921" y="2997022"/>
              </a:lnTo>
            </a:path>
          </a:pathLst>
        </a:custGeom>
        <a:noFill/>
        <a:ln w="28575" cap="flat" cmpd="sng" algn="ctr">
          <a:solidFill>
            <a:schemeClr val="accent1">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D96DCEE-4CF1-4EC2-AD0B-A7374A6074A0}">
      <dsp:nvSpPr>
        <dsp:cNvPr id="0" name=""/>
        <dsp:cNvSpPr/>
      </dsp:nvSpPr>
      <dsp:spPr>
        <a:xfrm>
          <a:off x="775483" y="3296638"/>
          <a:ext cx="2964536" cy="592579"/>
        </a:xfrm>
        <a:prstGeom prst="roundRect">
          <a:avLst>
            <a:gd name="adj" fmla="val 10000"/>
          </a:avLst>
        </a:prstGeom>
        <a:solidFill>
          <a:srgbClr val="D4EDF8"/>
        </a:solidFill>
        <a:ln w="12700" cap="flat" cmpd="sng" algn="ctr">
          <a:solidFill>
            <a:schemeClr val="accent4">
              <a:hueOff val="2199979"/>
              <a:satOff val="-9734"/>
              <a:lumOff val="-1634"/>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Reciben vista (</a:t>
          </a:r>
          <a:r>
            <a:rPr lang="es-ES" sz="2000" b="1" kern="1200" dirty="0" err="1"/>
            <a:t>Jn</a:t>
          </a:r>
          <a:r>
            <a:rPr lang="es-ES" sz="2000" b="1" kern="1200" dirty="0"/>
            <a:t>. 9:39b)</a:t>
          </a:r>
        </a:p>
      </dsp:txBody>
      <dsp:txXfrm>
        <a:off x="792839" y="3313994"/>
        <a:ext cx="2929824" cy="557867"/>
      </dsp:txXfrm>
    </dsp:sp>
    <dsp:sp modelId="{2E04B5F5-CA37-4343-A391-33D7BCF294CE}">
      <dsp:nvSpPr>
        <dsp:cNvPr id="0" name=""/>
        <dsp:cNvSpPr/>
      </dsp:nvSpPr>
      <dsp:spPr>
        <a:xfrm>
          <a:off x="519561" y="595905"/>
          <a:ext cx="255921" cy="3899287"/>
        </a:xfrm>
        <a:custGeom>
          <a:avLst/>
          <a:gdLst/>
          <a:ahLst/>
          <a:cxnLst/>
          <a:rect l="0" t="0" r="0" b="0"/>
          <a:pathLst>
            <a:path>
              <a:moveTo>
                <a:pt x="0" y="0"/>
              </a:moveTo>
              <a:lnTo>
                <a:pt x="0" y="3899287"/>
              </a:lnTo>
              <a:lnTo>
                <a:pt x="255921" y="3899287"/>
              </a:lnTo>
            </a:path>
          </a:pathLst>
        </a:custGeom>
        <a:noFill/>
        <a:ln w="28575" cap="flat" cmpd="sng" algn="ctr">
          <a:solidFill>
            <a:schemeClr val="accent1">
              <a:lumMod val="60000"/>
              <a:lumOff val="40000"/>
            </a:schemeClr>
          </a:solidFill>
          <a:prstDash val="solid"/>
          <a:miter lim="800000"/>
        </a:ln>
        <a:effectLst/>
      </dsp:spPr>
      <dsp:style>
        <a:lnRef idx="2">
          <a:scrgbClr r="0" g="0" b="0"/>
        </a:lnRef>
        <a:fillRef idx="0">
          <a:scrgbClr r="0" g="0" b="0"/>
        </a:fillRef>
        <a:effectRef idx="0">
          <a:scrgbClr r="0" g="0" b="0"/>
        </a:effectRef>
        <a:fontRef idx="minor"/>
      </dsp:style>
    </dsp:sp>
    <dsp:sp modelId="{E3D013E6-FFEF-416D-A701-CB39E17F9C25}">
      <dsp:nvSpPr>
        <dsp:cNvPr id="0" name=""/>
        <dsp:cNvSpPr/>
      </dsp:nvSpPr>
      <dsp:spPr>
        <a:xfrm>
          <a:off x="775483" y="4037362"/>
          <a:ext cx="2964536" cy="915659"/>
        </a:xfrm>
        <a:prstGeom prst="roundRect">
          <a:avLst>
            <a:gd name="adj" fmla="val 10000"/>
          </a:avLst>
        </a:prstGeom>
        <a:solidFill>
          <a:srgbClr val="D4EDF8"/>
        </a:solidFill>
        <a:ln w="12700" cap="flat" cmpd="sng" algn="ctr">
          <a:solidFill>
            <a:schemeClr val="accent4">
              <a:hueOff val="2933305"/>
              <a:satOff val="-12979"/>
              <a:lumOff val="-2179"/>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Se convierten en hijos de luz y no están en tinieblas (</a:t>
          </a:r>
          <a:r>
            <a:rPr lang="es-ES" sz="2000" b="1" kern="1200" dirty="0" err="1"/>
            <a:t>Jn</a:t>
          </a:r>
          <a:r>
            <a:rPr lang="es-ES" sz="2000" b="1" kern="1200" dirty="0"/>
            <a:t>. 12:36a, 46)</a:t>
          </a:r>
        </a:p>
      </dsp:txBody>
      <dsp:txXfrm>
        <a:off x="802302" y="4064181"/>
        <a:ext cx="2910898" cy="862021"/>
      </dsp:txXfrm>
    </dsp:sp>
    <dsp:sp modelId="{36443FB5-85E9-4F4A-B9CA-ECB3AE398796}">
      <dsp:nvSpPr>
        <dsp:cNvPr id="0" name=""/>
        <dsp:cNvSpPr/>
      </dsp:nvSpPr>
      <dsp:spPr>
        <a:xfrm>
          <a:off x="3655278" y="3325"/>
          <a:ext cx="2559740" cy="592579"/>
        </a:xfrm>
        <a:prstGeom prst="roundRect">
          <a:avLst>
            <a:gd name="adj" fmla="val 10000"/>
          </a:avLst>
        </a:prstGeom>
        <a:gradFill rotWithShape="0">
          <a:gsLst>
            <a:gs pos="0">
              <a:schemeClr val="accent4">
                <a:hueOff val="6599937"/>
                <a:satOff val="-29202"/>
                <a:lumOff val="-4903"/>
                <a:alphaOff val="0"/>
                <a:satMod val="103000"/>
                <a:lumMod val="102000"/>
                <a:tint val="94000"/>
              </a:schemeClr>
            </a:gs>
            <a:gs pos="50000">
              <a:schemeClr val="accent4">
                <a:hueOff val="6599937"/>
                <a:satOff val="-29202"/>
                <a:lumOff val="-4903"/>
                <a:alphaOff val="0"/>
                <a:satMod val="110000"/>
                <a:lumMod val="100000"/>
                <a:shade val="100000"/>
              </a:schemeClr>
            </a:gs>
            <a:gs pos="100000">
              <a:schemeClr val="accent4">
                <a:hueOff val="6599937"/>
                <a:satOff val="-29202"/>
                <a:lumOff val="-490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outerShdw blurRad="38100" dist="38100" dir="2700000" algn="tl">
                  <a:srgbClr val="000000">
                    <a:alpha val="43137"/>
                  </a:srgbClr>
                </a:outerShdw>
              </a:effectLst>
            </a:rPr>
            <a:t>Los que rechazan</a:t>
          </a:r>
        </a:p>
      </dsp:txBody>
      <dsp:txXfrm>
        <a:off x="3672634" y="20681"/>
        <a:ext cx="2525028" cy="557867"/>
      </dsp:txXfrm>
    </dsp:sp>
    <dsp:sp modelId="{4CAD62D8-748C-4E18-89D5-6AAB4CB0D878}">
      <dsp:nvSpPr>
        <dsp:cNvPr id="0" name=""/>
        <dsp:cNvSpPr/>
      </dsp:nvSpPr>
      <dsp:spPr>
        <a:xfrm>
          <a:off x="3911252" y="595905"/>
          <a:ext cx="255974" cy="444434"/>
        </a:xfrm>
        <a:custGeom>
          <a:avLst/>
          <a:gdLst/>
          <a:ahLst/>
          <a:cxnLst/>
          <a:rect l="0" t="0" r="0" b="0"/>
          <a:pathLst>
            <a:path>
              <a:moveTo>
                <a:pt x="0" y="0"/>
              </a:moveTo>
              <a:lnTo>
                <a:pt x="0" y="444434"/>
              </a:lnTo>
              <a:lnTo>
                <a:pt x="255974" y="444434"/>
              </a:lnTo>
            </a:path>
          </a:pathLst>
        </a:custGeom>
        <a:noFill/>
        <a:ln w="28575" cap="flat" cmpd="sng" algn="ctr">
          <a:solidFill>
            <a:schemeClr val="accent5">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061541BB-FA05-4A3B-95A8-BF2D69AB9137}">
      <dsp:nvSpPr>
        <dsp:cNvPr id="0" name=""/>
        <dsp:cNvSpPr/>
      </dsp:nvSpPr>
      <dsp:spPr>
        <a:xfrm>
          <a:off x="4167226" y="744049"/>
          <a:ext cx="2964536" cy="592579"/>
        </a:xfrm>
        <a:prstGeom prst="roundRect">
          <a:avLst>
            <a:gd name="adj" fmla="val 10000"/>
          </a:avLst>
        </a:prstGeom>
        <a:solidFill>
          <a:srgbClr val="F7E1F4"/>
        </a:solidFill>
        <a:ln w="12700" cap="flat" cmpd="sng" algn="ctr">
          <a:solidFill>
            <a:schemeClr val="accent4">
              <a:hueOff val="3666632"/>
              <a:satOff val="-16223"/>
              <a:lumOff val="-2724"/>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Son condenados</a:t>
          </a:r>
          <a:br>
            <a:rPr lang="es-ES" sz="2000" b="1" kern="1200" dirty="0"/>
          </a:br>
          <a:r>
            <a:rPr lang="es-ES" sz="2000" b="1" kern="1200" dirty="0"/>
            <a:t>(</a:t>
          </a:r>
          <a:r>
            <a:rPr lang="es-ES" sz="2000" b="1" kern="1200" dirty="0" err="1"/>
            <a:t>Jn</a:t>
          </a:r>
          <a:r>
            <a:rPr lang="es-ES" sz="2000" b="1" kern="1200" dirty="0"/>
            <a:t>. 3:18b)</a:t>
          </a:r>
        </a:p>
      </dsp:txBody>
      <dsp:txXfrm>
        <a:off x="4184582" y="761405"/>
        <a:ext cx="2929824" cy="557867"/>
      </dsp:txXfrm>
    </dsp:sp>
    <dsp:sp modelId="{1F8C0B91-8217-4EA7-ADA4-03B9A458DE06}">
      <dsp:nvSpPr>
        <dsp:cNvPr id="0" name=""/>
        <dsp:cNvSpPr/>
      </dsp:nvSpPr>
      <dsp:spPr>
        <a:xfrm>
          <a:off x="3911252" y="595905"/>
          <a:ext cx="255974" cy="1185158"/>
        </a:xfrm>
        <a:custGeom>
          <a:avLst/>
          <a:gdLst/>
          <a:ahLst/>
          <a:cxnLst/>
          <a:rect l="0" t="0" r="0" b="0"/>
          <a:pathLst>
            <a:path>
              <a:moveTo>
                <a:pt x="0" y="0"/>
              </a:moveTo>
              <a:lnTo>
                <a:pt x="0" y="1185158"/>
              </a:lnTo>
              <a:lnTo>
                <a:pt x="255974" y="1185158"/>
              </a:lnTo>
            </a:path>
          </a:pathLst>
        </a:custGeom>
        <a:noFill/>
        <a:ln w="28575" cap="flat" cmpd="sng" algn="ctr">
          <a:solidFill>
            <a:schemeClr val="accent5">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1C849E6B-4529-4ABA-AC4B-D8BB204F2481}">
      <dsp:nvSpPr>
        <dsp:cNvPr id="0" name=""/>
        <dsp:cNvSpPr/>
      </dsp:nvSpPr>
      <dsp:spPr>
        <a:xfrm>
          <a:off x="4167226" y="1484773"/>
          <a:ext cx="2964536" cy="592579"/>
        </a:xfrm>
        <a:prstGeom prst="roundRect">
          <a:avLst>
            <a:gd name="adj" fmla="val 10000"/>
          </a:avLst>
        </a:prstGeom>
        <a:solidFill>
          <a:srgbClr val="F7E1F4"/>
        </a:solidFill>
        <a:ln w="12700" cap="flat" cmpd="sng" algn="ctr">
          <a:solidFill>
            <a:schemeClr val="accent4">
              <a:hueOff val="4399958"/>
              <a:satOff val="-19468"/>
              <a:lumOff val="-3269"/>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No vienen a la luz</a:t>
          </a:r>
          <a:br>
            <a:rPr lang="es-ES" sz="2000" b="1" kern="1200" dirty="0"/>
          </a:br>
          <a:r>
            <a:rPr lang="es-ES" sz="2000" b="1" kern="1200" dirty="0"/>
            <a:t>(</a:t>
          </a:r>
          <a:r>
            <a:rPr lang="es-ES" sz="2000" b="1" kern="1200" dirty="0" err="1"/>
            <a:t>Jn</a:t>
          </a:r>
          <a:r>
            <a:rPr lang="es-ES" sz="2000" b="1" kern="1200" dirty="0"/>
            <a:t>. 3:20a)</a:t>
          </a:r>
        </a:p>
      </dsp:txBody>
      <dsp:txXfrm>
        <a:off x="4184582" y="1502129"/>
        <a:ext cx="2929824" cy="557867"/>
      </dsp:txXfrm>
    </dsp:sp>
    <dsp:sp modelId="{D165D061-4C0A-41A3-B96F-49559454F803}">
      <dsp:nvSpPr>
        <dsp:cNvPr id="0" name=""/>
        <dsp:cNvSpPr/>
      </dsp:nvSpPr>
      <dsp:spPr>
        <a:xfrm>
          <a:off x="3911252" y="595905"/>
          <a:ext cx="255974" cy="2092160"/>
        </a:xfrm>
        <a:custGeom>
          <a:avLst/>
          <a:gdLst/>
          <a:ahLst/>
          <a:cxnLst/>
          <a:rect l="0" t="0" r="0" b="0"/>
          <a:pathLst>
            <a:path>
              <a:moveTo>
                <a:pt x="0" y="0"/>
              </a:moveTo>
              <a:lnTo>
                <a:pt x="0" y="2092160"/>
              </a:lnTo>
              <a:lnTo>
                <a:pt x="255974" y="2092160"/>
              </a:lnTo>
            </a:path>
          </a:pathLst>
        </a:custGeom>
        <a:noFill/>
        <a:ln w="28575" cap="flat" cmpd="sng" algn="ctr">
          <a:solidFill>
            <a:schemeClr val="accent5">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1D782EFE-C2A9-40E1-91B6-5165ECD325D9}">
      <dsp:nvSpPr>
        <dsp:cNvPr id="0" name=""/>
        <dsp:cNvSpPr/>
      </dsp:nvSpPr>
      <dsp:spPr>
        <a:xfrm>
          <a:off x="4167226" y="2225497"/>
          <a:ext cx="2964536" cy="925134"/>
        </a:xfrm>
        <a:prstGeom prst="roundRect">
          <a:avLst>
            <a:gd name="adj" fmla="val 10000"/>
          </a:avLst>
        </a:prstGeom>
        <a:solidFill>
          <a:srgbClr val="F7E1F4"/>
        </a:solidFill>
        <a:ln w="12700" cap="flat" cmpd="sng" algn="ctr">
          <a:solidFill>
            <a:schemeClr val="accent4">
              <a:hueOff val="5133284"/>
              <a:satOff val="-22713"/>
              <a:lumOff val="-3813"/>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No quieren que sus obras sean reprendidas (</a:t>
          </a:r>
          <a:r>
            <a:rPr lang="es-ES" sz="2000" b="1" kern="1200" dirty="0" err="1"/>
            <a:t>Jn</a:t>
          </a:r>
          <a:r>
            <a:rPr lang="es-ES" sz="2000" b="1" kern="1200" dirty="0"/>
            <a:t>. 3:20b)</a:t>
          </a:r>
        </a:p>
      </dsp:txBody>
      <dsp:txXfrm>
        <a:off x="4194322" y="2252593"/>
        <a:ext cx="2910344" cy="870942"/>
      </dsp:txXfrm>
    </dsp:sp>
    <dsp:sp modelId="{69BF2F50-BF22-42AB-87FD-94BE96EE1313}">
      <dsp:nvSpPr>
        <dsp:cNvPr id="0" name=""/>
        <dsp:cNvSpPr/>
      </dsp:nvSpPr>
      <dsp:spPr>
        <a:xfrm>
          <a:off x="3911252" y="595905"/>
          <a:ext cx="255974" cy="2999162"/>
        </a:xfrm>
        <a:custGeom>
          <a:avLst/>
          <a:gdLst/>
          <a:ahLst/>
          <a:cxnLst/>
          <a:rect l="0" t="0" r="0" b="0"/>
          <a:pathLst>
            <a:path>
              <a:moveTo>
                <a:pt x="0" y="0"/>
              </a:moveTo>
              <a:lnTo>
                <a:pt x="0" y="2999162"/>
              </a:lnTo>
              <a:lnTo>
                <a:pt x="255974" y="2999162"/>
              </a:lnTo>
            </a:path>
          </a:pathLst>
        </a:custGeom>
        <a:noFill/>
        <a:ln w="28575" cap="flat" cmpd="sng" algn="ctr">
          <a:solidFill>
            <a:schemeClr val="accent5">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B1222596-537E-4BD4-9DB4-95498E3C0015}">
      <dsp:nvSpPr>
        <dsp:cNvPr id="0" name=""/>
        <dsp:cNvSpPr/>
      </dsp:nvSpPr>
      <dsp:spPr>
        <a:xfrm>
          <a:off x="4167226" y="3298777"/>
          <a:ext cx="2964536" cy="592579"/>
        </a:xfrm>
        <a:prstGeom prst="roundRect">
          <a:avLst>
            <a:gd name="adj" fmla="val 10000"/>
          </a:avLst>
        </a:prstGeom>
        <a:solidFill>
          <a:srgbClr val="F7E1F4"/>
        </a:solidFill>
        <a:ln w="12700" cap="flat" cmpd="sng" algn="ctr">
          <a:solidFill>
            <a:schemeClr val="accent4">
              <a:hueOff val="5866610"/>
              <a:satOff val="-25957"/>
              <a:lumOff val="-4358"/>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Son cegados (</a:t>
          </a:r>
          <a:r>
            <a:rPr lang="es-ES" sz="2000" b="1" kern="1200" dirty="0" err="1"/>
            <a:t>Jn</a:t>
          </a:r>
          <a:r>
            <a:rPr lang="es-ES" sz="2000" b="1" kern="1200" dirty="0"/>
            <a:t>. 9:39c)</a:t>
          </a:r>
        </a:p>
      </dsp:txBody>
      <dsp:txXfrm>
        <a:off x="4184582" y="3316133"/>
        <a:ext cx="2929824" cy="557867"/>
      </dsp:txXfrm>
    </dsp:sp>
    <dsp:sp modelId="{7F555675-2610-4912-A275-7D21286AF5B4}">
      <dsp:nvSpPr>
        <dsp:cNvPr id="0" name=""/>
        <dsp:cNvSpPr/>
      </dsp:nvSpPr>
      <dsp:spPr>
        <a:xfrm>
          <a:off x="3911252" y="595905"/>
          <a:ext cx="255974" cy="3906009"/>
        </a:xfrm>
        <a:custGeom>
          <a:avLst/>
          <a:gdLst/>
          <a:ahLst/>
          <a:cxnLst/>
          <a:rect l="0" t="0" r="0" b="0"/>
          <a:pathLst>
            <a:path>
              <a:moveTo>
                <a:pt x="0" y="0"/>
              </a:moveTo>
              <a:lnTo>
                <a:pt x="0" y="3906009"/>
              </a:lnTo>
              <a:lnTo>
                <a:pt x="255974" y="3906009"/>
              </a:lnTo>
            </a:path>
          </a:pathLst>
        </a:custGeom>
        <a:noFill/>
        <a:ln w="28575" cap="flat" cmpd="sng" algn="ctr">
          <a:solidFill>
            <a:schemeClr val="accent5">
              <a:lumMod val="75000"/>
            </a:schemeClr>
          </a:solidFill>
          <a:prstDash val="solid"/>
          <a:miter lim="800000"/>
        </a:ln>
        <a:effectLst/>
      </dsp:spPr>
      <dsp:style>
        <a:lnRef idx="2">
          <a:scrgbClr r="0" g="0" b="0"/>
        </a:lnRef>
        <a:fillRef idx="0">
          <a:scrgbClr r="0" g="0" b="0"/>
        </a:fillRef>
        <a:effectRef idx="0">
          <a:scrgbClr r="0" g="0" b="0"/>
        </a:effectRef>
        <a:fontRef idx="minor"/>
      </dsp:style>
    </dsp:sp>
    <dsp:sp modelId="{1FD588CC-78B7-4796-BDCB-DCF7860AF15E}">
      <dsp:nvSpPr>
        <dsp:cNvPr id="0" name=""/>
        <dsp:cNvSpPr/>
      </dsp:nvSpPr>
      <dsp:spPr>
        <a:xfrm>
          <a:off x="4167226" y="4039501"/>
          <a:ext cx="2964536" cy="924826"/>
        </a:xfrm>
        <a:prstGeom prst="roundRect">
          <a:avLst>
            <a:gd name="adj" fmla="val 10000"/>
          </a:avLst>
        </a:prstGeom>
        <a:solidFill>
          <a:srgbClr val="F7E1F4"/>
        </a:solidFill>
        <a:ln w="12700" cap="flat" cmpd="sng" algn="ctr">
          <a:solidFill>
            <a:schemeClr val="accent4">
              <a:hueOff val="6599937"/>
              <a:satOff val="-29202"/>
              <a:lumOff val="-4903"/>
              <a:alphaOff val="0"/>
            </a:schemeClr>
          </a:solidFill>
          <a:prstDash val="solid"/>
          <a:miter lim="800000"/>
        </a:ln>
        <a:effectLst>
          <a:outerShdw blurRad="50800" dist="38100" dir="2700000" algn="tl" rotWithShape="0">
            <a:prstClr val="black">
              <a:alpha val="40000"/>
            </a:prstClr>
          </a:outerShdw>
        </a:effectLst>
        <a:scene3d>
          <a:camera prst="orthographicFront"/>
          <a:lightRig rig="threePt" dir="t"/>
        </a:scene3d>
        <a:sp3d>
          <a:bevelT/>
        </a:sp3d>
      </dsp:spPr>
      <dsp:style>
        <a:lnRef idx="1">
          <a:scrgbClr r="0" g="0" b="0"/>
        </a:lnRef>
        <a:fillRef idx="1">
          <a:scrgbClr r="0" g="0" b="0"/>
        </a:fillRef>
        <a:effectRef idx="2">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t>Serán juzgados por su rechazo (</a:t>
          </a:r>
          <a:r>
            <a:rPr lang="es-ES" sz="2000" b="1" kern="1200" dirty="0" err="1"/>
            <a:t>Jn</a:t>
          </a:r>
          <a:r>
            <a:rPr lang="es-ES" sz="2000" b="1" kern="1200" dirty="0"/>
            <a:t>. 12:48)</a:t>
          </a:r>
        </a:p>
      </dsp:txBody>
      <dsp:txXfrm>
        <a:off x="4194313" y="4066588"/>
        <a:ext cx="2910362" cy="87065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3AC1E5A-BE13-403C-9939-68777CB9F6F7}">
      <dsp:nvSpPr>
        <dsp:cNvPr id="0" name=""/>
        <dsp:cNvSpPr/>
      </dsp:nvSpPr>
      <dsp:spPr>
        <a:xfrm>
          <a:off x="32978" y="441960"/>
          <a:ext cx="0" cy="3958297"/>
        </a:xfrm>
        <a:prstGeom prst="lin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F216F40-143F-4CAB-9AF5-BCD6C00E5A30}">
      <dsp:nvSpPr>
        <dsp:cNvPr id="0" name=""/>
        <dsp:cNvSpPr/>
      </dsp:nvSpPr>
      <dsp:spPr>
        <a:xfrm>
          <a:off x="245802" y="573903"/>
          <a:ext cx="2921598" cy="1781234"/>
        </a:xfrm>
        <a:prstGeom prst="rect">
          <a:avLst/>
        </a:prstGeom>
        <a:blipFill rotWithShape="1">
          <a:blip xmlns:r="http://schemas.openxmlformats.org/officeDocument/2006/relationships" r:embed="rId1" cstate="screen">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F20D64D-FAFE-4A11-A585-63354DAD1795}">
      <dsp:nvSpPr>
        <dsp:cNvPr id="0" name=""/>
        <dsp:cNvSpPr/>
      </dsp:nvSpPr>
      <dsp:spPr>
        <a:xfrm>
          <a:off x="12427" y="2355137"/>
          <a:ext cx="3388348" cy="204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s-ES" sz="2000" b="1" kern="1200" dirty="0"/>
            <a:t>En primer lugar, la gloria (honor) de que disfrutaba junto al Padre antes de encarnarse, y que recuperó tras su ascensión</a:t>
          </a:r>
        </a:p>
      </dsp:txBody>
      <dsp:txXfrm>
        <a:off x="12427" y="2355137"/>
        <a:ext cx="3388348" cy="2045120"/>
      </dsp:txXfrm>
    </dsp:sp>
    <dsp:sp modelId="{B3ECF270-1999-42AE-8F06-708F931B2458}">
      <dsp:nvSpPr>
        <dsp:cNvPr id="0" name=""/>
        <dsp:cNvSpPr/>
      </dsp:nvSpPr>
      <dsp:spPr>
        <a:xfrm>
          <a:off x="33737" y="2149"/>
          <a:ext cx="2849842" cy="439810"/>
        </a:xfrm>
        <a:prstGeom prst="rect">
          <a:avLst/>
        </a:prstGeom>
        <a:gradFill rotWithShape="0">
          <a:gsLst>
            <a:gs pos="0">
              <a:srgbClr val="E97132">
                <a:hueOff val="3221807"/>
                <a:satOff val="-9246"/>
                <a:lumOff val="-14805"/>
                <a:alphaOff val="0"/>
                <a:satMod val="103000"/>
                <a:lumMod val="102000"/>
                <a:tint val="94000"/>
              </a:srgbClr>
            </a:gs>
            <a:gs pos="50000">
              <a:srgbClr val="E97132">
                <a:hueOff val="3221807"/>
                <a:satOff val="-9246"/>
                <a:lumOff val="-14805"/>
                <a:alphaOff val="0"/>
                <a:satMod val="110000"/>
                <a:lumMod val="100000"/>
                <a:shade val="100000"/>
              </a:srgbClr>
            </a:gs>
            <a:gs pos="100000">
              <a:srgbClr val="E97132">
                <a:hueOff val="3221807"/>
                <a:satOff val="-9246"/>
                <a:lumOff val="-14805"/>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Juan 17:5</a:t>
          </a:r>
        </a:p>
      </dsp:txBody>
      <dsp:txXfrm>
        <a:off x="33737" y="2149"/>
        <a:ext cx="2849842" cy="439810"/>
      </dsp:txXfrm>
    </dsp:sp>
    <dsp:sp modelId="{13EE305D-0075-4BE0-BFF2-4C5EC03F43D9}">
      <dsp:nvSpPr>
        <dsp:cNvPr id="0" name=""/>
        <dsp:cNvSpPr/>
      </dsp:nvSpPr>
      <dsp:spPr>
        <a:xfrm>
          <a:off x="3909797" y="441960"/>
          <a:ext cx="0" cy="3958297"/>
        </a:xfrm>
        <a:prstGeom prst="line">
          <a:avLst/>
        </a:prstGeom>
        <a:solidFill>
          <a:schemeClr val="lt1">
            <a:alpha val="90000"/>
            <a:hueOff val="0"/>
            <a:satOff val="0"/>
            <a:lumOff val="0"/>
            <a:alphaOff val="0"/>
          </a:schemeClr>
        </a:solidFill>
        <a:ln w="12700" cap="flat" cmpd="sng" algn="ctr">
          <a:solidFill>
            <a:schemeClr val="accent2">
              <a:hueOff val="3221807"/>
              <a:satOff val="-9246"/>
              <a:lumOff val="-14805"/>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6A777F24-7ECC-456B-A36D-3DA9EE729992}">
      <dsp:nvSpPr>
        <dsp:cNvPr id="0" name=""/>
        <dsp:cNvSpPr/>
      </dsp:nvSpPr>
      <dsp:spPr>
        <a:xfrm>
          <a:off x="4199642" y="573903"/>
          <a:ext cx="2921598" cy="1781234"/>
        </a:xfrm>
        <a:prstGeom prst="rect">
          <a:avLst/>
        </a:prstGeom>
        <a:blipFill rotWithShape="1">
          <a:blip xmlns:r="http://schemas.openxmlformats.org/officeDocument/2006/relationships" r:embed="rId2" cstate="screen">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5A8DF0D4-ABA9-4180-89FE-2638AAD81E87}">
      <dsp:nvSpPr>
        <dsp:cNvPr id="0" name=""/>
        <dsp:cNvSpPr/>
      </dsp:nvSpPr>
      <dsp:spPr>
        <a:xfrm>
          <a:off x="3966267" y="2355137"/>
          <a:ext cx="3388348" cy="204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rtl="0">
            <a:lnSpc>
              <a:spcPct val="90000"/>
            </a:lnSpc>
            <a:spcBef>
              <a:spcPct val="0"/>
            </a:spcBef>
            <a:spcAft>
              <a:spcPct val="35000"/>
            </a:spcAft>
            <a:buNone/>
          </a:pPr>
          <a:r>
            <a:rPr lang="es-ES" sz="2000" b="1" kern="1200" dirty="0"/>
            <a:t>En segundo lugar, la gloria de convertirse en ser humano. Gloria que no fue apreciada en ese momento por los hombres, pero que fue vista con admiración por el Cielo</a:t>
          </a:r>
        </a:p>
      </dsp:txBody>
      <dsp:txXfrm>
        <a:off x="3966267" y="2355137"/>
        <a:ext cx="3388348" cy="2045120"/>
      </dsp:txXfrm>
    </dsp:sp>
    <dsp:sp modelId="{B14B9B92-0A66-4F0E-A4F1-6333739D7E04}">
      <dsp:nvSpPr>
        <dsp:cNvPr id="0" name=""/>
        <dsp:cNvSpPr/>
      </dsp:nvSpPr>
      <dsp:spPr>
        <a:xfrm>
          <a:off x="3908938" y="2149"/>
          <a:ext cx="2849842" cy="439810"/>
        </a:xfrm>
        <a:prstGeom prst="rect">
          <a:avLst/>
        </a:prstGeom>
        <a:gradFill rotWithShape="0">
          <a:gsLst>
            <a:gs pos="0">
              <a:srgbClr val="E97132">
                <a:hueOff val="4832710"/>
                <a:satOff val="-13870"/>
                <a:lumOff val="-22207"/>
                <a:alphaOff val="0"/>
                <a:satMod val="103000"/>
                <a:lumMod val="102000"/>
                <a:tint val="94000"/>
              </a:srgbClr>
            </a:gs>
            <a:gs pos="50000">
              <a:srgbClr val="E97132">
                <a:hueOff val="4832710"/>
                <a:satOff val="-13870"/>
                <a:lumOff val="-22207"/>
                <a:alphaOff val="0"/>
                <a:satMod val="110000"/>
                <a:lumMod val="100000"/>
                <a:shade val="100000"/>
              </a:srgbClr>
            </a:gs>
            <a:gs pos="100000">
              <a:srgbClr val="E97132">
                <a:hueOff val="4832710"/>
                <a:satOff val="-13870"/>
                <a:lumOff val="-22207"/>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Juan 1:14</a:t>
          </a:r>
        </a:p>
      </dsp:txBody>
      <dsp:txXfrm>
        <a:off x="3908938" y="2149"/>
        <a:ext cx="2849842" cy="439810"/>
      </dsp:txXfrm>
    </dsp:sp>
    <dsp:sp modelId="{A8272EA4-62F7-4196-BD49-AE30493B1285}">
      <dsp:nvSpPr>
        <dsp:cNvPr id="0" name=""/>
        <dsp:cNvSpPr/>
      </dsp:nvSpPr>
      <dsp:spPr>
        <a:xfrm>
          <a:off x="7922630" y="441960"/>
          <a:ext cx="0" cy="3958297"/>
        </a:xfrm>
        <a:prstGeom prst="line">
          <a:avLst/>
        </a:prstGeom>
        <a:solidFill>
          <a:schemeClr val="lt1">
            <a:alpha val="90000"/>
            <a:hueOff val="0"/>
            <a:satOff val="0"/>
            <a:lumOff val="0"/>
            <a:alphaOff val="0"/>
          </a:schemeClr>
        </a:solidFill>
        <a:ln w="12700" cap="flat" cmpd="sng" algn="ctr">
          <a:solidFill>
            <a:schemeClr val="accent2">
              <a:hueOff val="6443614"/>
              <a:satOff val="-18493"/>
              <a:lumOff val="-29609"/>
              <a:alphaOff val="0"/>
            </a:schemeClr>
          </a:solidFill>
          <a:prstDash val="solid"/>
          <a:miter lim="800000"/>
        </a:ln>
        <a:effectLst/>
        <a:scene3d>
          <a:camera prst="orthographicFront"/>
          <a:lightRig rig="threePt" dir="t">
            <a:rot lat="0" lon="0" rev="7500000"/>
          </a:lightRig>
        </a:scene3d>
        <a:sp3d extrusionH="190500" prstMaterial="dkEdge">
          <a:bevelT w="135400" h="16350" prst="relaxedInset"/>
          <a:contourClr>
            <a:schemeClr val="bg1"/>
          </a:contourClr>
        </a:sp3d>
      </dsp:spPr>
      <dsp:style>
        <a:lnRef idx="1">
          <a:scrgbClr r="0" g="0" b="0"/>
        </a:lnRef>
        <a:fillRef idx="1">
          <a:scrgbClr r="0" g="0" b="0"/>
        </a:fillRef>
        <a:effectRef idx="2">
          <a:scrgbClr r="0" g="0" b="0"/>
        </a:effectRef>
        <a:fontRef idx="minor"/>
      </dsp:style>
    </dsp:sp>
    <dsp:sp modelId="{50EF98DF-3DFD-4E99-A1B7-2A573084928C}">
      <dsp:nvSpPr>
        <dsp:cNvPr id="0" name=""/>
        <dsp:cNvSpPr/>
      </dsp:nvSpPr>
      <dsp:spPr>
        <a:xfrm>
          <a:off x="8153481" y="573903"/>
          <a:ext cx="2921598" cy="1781234"/>
        </a:xfrm>
        <a:prstGeom prst="rect">
          <a:avLst/>
        </a:prstGeom>
        <a:blipFill rotWithShape="1">
          <a:blip xmlns:r="http://schemas.openxmlformats.org/officeDocument/2006/relationships" r:embed="rId3" cstate="screen">
            <a:extLst>
              <a:ext uri="{28A0092B-C50C-407E-A947-70E740481C1C}">
                <a14:useLocalDpi xmlns:a14="http://schemas.microsoft.com/office/drawing/2010/main"/>
              </a:ext>
            </a:extLst>
          </a:blip>
          <a:srcRect/>
          <a:stretch>
            <a:fillRect/>
          </a:stretch>
        </a:blip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sp>
    <dsp:sp modelId="{B18AC2EF-1C6C-45E1-B351-B50A68198F1B}">
      <dsp:nvSpPr>
        <dsp:cNvPr id="0" name=""/>
        <dsp:cNvSpPr/>
      </dsp:nvSpPr>
      <dsp:spPr>
        <a:xfrm>
          <a:off x="7920106" y="2355137"/>
          <a:ext cx="3388348" cy="20451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0800" tIns="50800" rIns="50800" bIns="50800" numCol="1" spcCol="1270" anchor="t" anchorCtr="0">
          <a:noAutofit/>
        </a:bodyPr>
        <a:lstStyle/>
        <a:p>
          <a:pPr marL="0" lvl="0" indent="0" algn="ctr" defTabSz="889000">
            <a:lnSpc>
              <a:spcPct val="90000"/>
            </a:lnSpc>
            <a:spcBef>
              <a:spcPct val="0"/>
            </a:spcBef>
            <a:spcAft>
              <a:spcPct val="35000"/>
            </a:spcAft>
            <a:buNone/>
          </a:pPr>
          <a:r>
            <a:rPr lang="es-ES" sz="2000" b="1" kern="1200" dirty="0"/>
            <a:t>En tercer lugar, la gloria de la cruz. En la cruz, Jesús alcanzó su máxima gloria, pues demostró con creces el amor de Dios por todas sus criaturas</a:t>
          </a:r>
        </a:p>
      </dsp:txBody>
      <dsp:txXfrm>
        <a:off x="7920106" y="2355137"/>
        <a:ext cx="3388348" cy="2045120"/>
      </dsp:txXfrm>
    </dsp:sp>
    <dsp:sp modelId="{F3FA4899-6FC2-45E8-A639-C91CBDD3B622}">
      <dsp:nvSpPr>
        <dsp:cNvPr id="0" name=""/>
        <dsp:cNvSpPr/>
      </dsp:nvSpPr>
      <dsp:spPr>
        <a:xfrm>
          <a:off x="7921756" y="2149"/>
          <a:ext cx="2849842" cy="439810"/>
        </a:xfrm>
        <a:prstGeom prst="rect">
          <a:avLst/>
        </a:prstGeom>
        <a:gradFill rotWithShape="0">
          <a:gsLst>
            <a:gs pos="0">
              <a:srgbClr val="E97132">
                <a:hueOff val="6443614"/>
                <a:satOff val="-18493"/>
                <a:lumOff val="-29609"/>
                <a:alphaOff val="0"/>
                <a:satMod val="103000"/>
                <a:lumMod val="102000"/>
                <a:tint val="94000"/>
              </a:srgbClr>
            </a:gs>
            <a:gs pos="50000">
              <a:srgbClr val="E97132">
                <a:hueOff val="6443614"/>
                <a:satOff val="-18493"/>
                <a:lumOff val="-29609"/>
                <a:alphaOff val="0"/>
                <a:satMod val="110000"/>
                <a:lumMod val="100000"/>
                <a:shade val="100000"/>
              </a:srgbClr>
            </a:gs>
            <a:gs pos="100000">
              <a:srgbClr val="E97132">
                <a:hueOff val="6443614"/>
                <a:satOff val="-18493"/>
                <a:lumOff val="-29609"/>
                <a:alphaOff val="0"/>
                <a:lumMod val="99000"/>
                <a:satMod val="120000"/>
                <a:shade val="78000"/>
              </a:srgb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50800" tIns="50800" rIns="50800" bIns="50800" numCol="1" spcCol="1270" anchor="ctr" anchorCtr="0">
          <a:noAutofit/>
        </a:bodyPr>
        <a:lstStyle/>
        <a:p>
          <a:pPr marL="0" lvl="0" indent="0" algn="ctr" defTabSz="889000">
            <a:lnSpc>
              <a:spcPct val="90000"/>
            </a:lnSpc>
            <a:spcBef>
              <a:spcPct val="0"/>
            </a:spcBef>
            <a:spcAft>
              <a:spcPct val="35000"/>
            </a:spcAft>
            <a:buNone/>
          </a:pPr>
          <a:r>
            <a:rPr lang="es-ES" sz="24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Juan 12:23-24</a:t>
          </a:r>
        </a:p>
      </dsp:txBody>
      <dsp:txXfrm>
        <a:off x="7921756" y="2149"/>
        <a:ext cx="2849842" cy="4398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TitlePictureLineup">
  <dgm:title val=""/>
  <dgm:desc val=""/>
  <dgm:catLst>
    <dgm:cat type="picture" pri="18000"/>
    <dgm:cat type="pictureconvert" pri="180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40" srcId="0" destId="10" srcOrd="0" destOrd="0"/>
        <dgm:cxn modelId="5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dir/>
    </dgm:varLst>
    <dgm:choose name="Name1">
      <dgm:if name="Name2" func="var" arg="dir" op="equ" val="norm">
        <dgm:alg type="lin">
          <dgm:param type="linDir" val="fromL"/>
          <dgm:param type="fallback" val="1D"/>
          <dgm:param type="horzAlign" val="ctr"/>
          <dgm:param type="vertAlign" val="mid"/>
          <dgm:param type="nodeVertAlign" val="t"/>
        </dgm:alg>
      </dgm:if>
      <dgm:else name="Name3">
        <dgm:alg type="lin">
          <dgm:param type="linDir" val="fromR"/>
          <dgm:param type="fallback" val="1D"/>
          <dgm:param type="horzAlign" val="ctr"/>
          <dgm:param type="vertAlign" val="mid"/>
          <dgm:param type="nodeVertAlign" val="t"/>
        </dgm:alg>
      </dgm:else>
    </dgm:choose>
    <dgm:shape xmlns:r="http://schemas.openxmlformats.org/officeDocument/2006/relationships" r:blip="">
      <dgm:adjLst/>
    </dgm:shape>
    <dgm:constrLst>
      <dgm:constr type="h" for="des" forName="Child" op="equ"/>
      <dgm:constr type="w" for="des" forName="Child" op="equ"/>
      <dgm:constr type="h" for="des" forName="Accent" op="equ"/>
      <dgm:constr type="w" for="des" forName="Accent" op="equ"/>
      <dgm:constr type="primFontSz" for="des" forName="Parent" op="equ"/>
      <dgm:constr type="primFontSz" for="des" forName="Child" op="equ"/>
      <dgm:constr type="w" for="ch" forName="composite" refType="w"/>
      <dgm:constr type="h" for="ch" forName="composite" refType="h"/>
      <dgm:constr type="sp" refType="w" refFor="ch" refForName="composite" op="equ" fact="0.1"/>
      <dgm:constr type="w" for="ch" forName="sibTrans" refType="w" refFor="ch" refForName="composite" op="equ" fact="0.05"/>
      <dgm:constr type="h" for="ch" forName="sibTrans" refType="w" refFor="ch" refForName="sibTrans" op="equ"/>
    </dgm:constrLst>
    <dgm:forEach name="nodesForEach" axis="ch" ptType="node">
      <dgm:layoutNode name="composite">
        <dgm:alg type="composite">
          <dgm:param type="ar" val="0.5"/>
        </dgm:alg>
        <dgm:shape xmlns:r="http://schemas.openxmlformats.org/officeDocument/2006/relationships" r:blip="">
          <dgm:adjLst/>
        </dgm:shape>
        <dgm:choose name="Name4">
          <dgm:if name="Name5" func="var" arg="dir" op="equ" val="norm">
            <dgm:constrLst>
              <dgm:constr type="l" for="ch" forName="Parent" refType="w" fact="0"/>
              <dgm:constr type="t" for="ch" forName="Parent" refType="h" fact="0"/>
              <dgm:constr type="w" for="ch" forName="Parent" refType="w"/>
              <dgm:constr type="h" for="ch" forName="Parent" refType="h" fact="0.1"/>
              <dgm:constr type="l" for="ch" forName="Accent" refType="w" fact="0"/>
              <dgm:constr type="b" for="ch" forName="Accent" refType="h"/>
              <dgm:constr type="w" for="ch" forName="Accent" refType="w" fact="0"/>
              <dgm:constr type="h" for="ch" forName="Accent" refType="h" fact="0.9"/>
              <dgm:constr type="l" for="ch" forName="Image" refType="w" fact="0.05"/>
              <dgm:constr type="t" for="ch" forName="Image" refType="h" fact="0.13"/>
              <dgm:constr type="w" for="ch" forName="Image" refType="w" fact="0.9467"/>
              <dgm:constr type="h" for="ch" forName="Image" refType="h" fact="0.405"/>
              <dgm:constr type="l" for="ch" forName="Child" refType="w" fact="0.05"/>
              <dgm:constr type="t" for="ch" forName="Child" refType="h" fact="0.535"/>
              <dgm:constr type="w" for="ch" forName="Child" refType="w" fact="0.9467"/>
              <dgm:constr type="h" for="ch" forName="Child" refType="h" fact="0.465"/>
            </dgm:constrLst>
          </dgm:if>
          <dgm:else name="Name6">
            <dgm:constrLst>
              <dgm:constr type="l" for="ch" forName="Parent" refType="w" fact="0"/>
              <dgm:constr type="t" for="ch" forName="Parent" refType="h" fact="0"/>
              <dgm:constr type="w" for="ch" forName="Parent" refType="w"/>
              <dgm:constr type="h" for="ch" forName="Parent" refType="h" fact="0.1"/>
              <dgm:constr type="l" for="ch" forName="Accent" refType="w"/>
              <dgm:constr type="b" for="ch" forName="Accent" refType="h"/>
              <dgm:constr type="h" for="ch" forName="Accent" refType="h" fact="0.9"/>
              <dgm:constr type="l" for="ch" forName="Image" refType="w" fact="0"/>
              <dgm:constr type="t" for="ch" forName="Image" refType="h" fact="0.13"/>
              <dgm:constr type="w" for="ch" forName="Image" refType="w" fact="0.9467"/>
              <dgm:constr type="h" for="ch" forName="Image" refType="h" fact="0.405"/>
              <dgm:constr type="l" for="ch" forName="Child" refType="w" fact="0"/>
              <dgm:constr type="t" for="ch" forName="Child" refType="h" fact="0.535"/>
              <dgm:constr type="w" for="ch" forName="Child" refType="w" fact="0.9467"/>
              <dgm:constr type="h" for="ch" forName="Child" refType="h" fact="0.465"/>
            </dgm:constrLst>
          </dgm:else>
        </dgm:choose>
        <dgm:forEach name="Name7" axis="self" ptType="node">
          <dgm:layoutNode name="Accent" styleLbl="alignAcc1">
            <dgm:alg type="sp"/>
            <dgm:shape xmlns:r="http://schemas.openxmlformats.org/officeDocument/2006/relationships" type="line" r:blip="">
              <dgm:adjLst/>
            </dgm:shape>
            <dgm:presOf/>
          </dgm:layoutNode>
          <dgm:layoutNode name="Image">
            <dgm:alg type="sp"/>
            <dgm:shape xmlns:r="http://schemas.openxmlformats.org/officeDocument/2006/relationships" type="rect" r:blip="" blipPhldr="1">
              <dgm:adjLst/>
            </dgm:shape>
            <dgm:presOf/>
          </dgm:layoutNode>
          <dgm:layoutNode name="Child" styleLbl="revTx">
            <dgm:varLst>
              <dgm:bulletEnabled val="1"/>
            </dgm:varLst>
            <dgm:choose name="Name8">
              <dgm:if name="Name9" axis="ch" ptType="node" func="cnt" op="gt" val="1">
                <dgm:choose name="Name10">
                  <dgm:if name="Name11" func="var" arg="dir" op="equ" val="norm">
                    <dgm:alg type="tx">
                      <dgm:param type="shpTxLTRAlignCh" val="l"/>
                      <dgm:param type="shpTxRTLAlignCh" val="r"/>
                      <dgm:param type="txAnchorVert" val="t"/>
                      <dgm:param type="stBulletLvl" val="1"/>
                    </dgm:alg>
                  </dgm:if>
                  <dgm:else name="Name12">
                    <dgm:alg type="tx">
                      <dgm:param type="shpTxLTRAlignCh" val="l"/>
                      <dgm:param type="shpTxRTLAlignCh" val="r"/>
                      <dgm:param type="txAnchorVert" val="t"/>
                      <dgm:param type="stBulletLvl" val="1"/>
                    </dgm:alg>
                  </dgm:else>
                </dgm:choose>
              </dgm:if>
              <dgm:else name="Name13">
                <dgm:choose name="Name14">
                  <dgm:if name="Name15" func="var" arg="dir" op="equ" val="norm">
                    <dgm:alg type="tx">
                      <dgm:param type="shpTxLTRAlignCh" val="l"/>
                      <dgm:param type="shpTxRTLAlignCh" val="r"/>
                      <dgm:param type="txAnchorVert" val="t"/>
                      <dgm:param type="stBulletLvl" val="2"/>
                    </dgm:alg>
                  </dgm:if>
                  <dgm:else name="Name16">
                    <dgm:alg type="tx">
                      <dgm:param type="shpTxLTRAlignCh" val="l"/>
                      <dgm:param type="shpTxRTLAlignCh" val="r"/>
                      <dgm:param type="txAnchorVert" val="t"/>
                      <dgm:param type="stBulletLvl" val="2"/>
                    </dgm:alg>
                  </dgm:else>
                </dgm:choose>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Parent" styleLbl="alignNode1">
            <dgm:varLst>
              <dgm:bulletEnabled val="1"/>
            </dgm:varLst>
            <dgm:alg type="tx">
              <dgm:param type="shpTxLTRAlignCh" val="ctr"/>
              <dgm:param type="txAnchorVertCh" val="mid"/>
            </dgm:alg>
            <dgm:shape xmlns:r="http://schemas.openxmlformats.org/officeDocument/2006/relationships" type="rect" r:blip="">
              <dgm:adjLst/>
            </dgm:shape>
            <dgm:presOf axis="self"/>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forEach>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2229B0-C397-B9B4-973C-FFF460D7B0CC}"/>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D126A80-2770-B9AD-CFCA-75153E2F7EB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6B0E90BB-7CB6-4CE8-2E3C-018A4C2F0A62}"/>
              </a:ext>
            </a:extLst>
          </p:cNvPr>
          <p:cNvSpPr>
            <a:spLocks noGrp="1"/>
          </p:cNvSpPr>
          <p:nvPr>
            <p:ph type="dt" sz="half" idx="10"/>
          </p:nvPr>
        </p:nvSpPr>
        <p:spPr/>
        <p:txBody>
          <a:bodyPr/>
          <a:lstStyle/>
          <a:p>
            <a:fld id="{3F7ACBB6-D0DC-4196-92F9-2326D2BDC7B0}" type="datetimeFigureOut">
              <a:rPr lang="es-ES" smtClean="0"/>
              <a:t>11/10/2024</a:t>
            </a:fld>
            <a:endParaRPr lang="es-ES"/>
          </a:p>
        </p:txBody>
      </p:sp>
      <p:sp>
        <p:nvSpPr>
          <p:cNvPr id="5" name="Marcador de pie de página 4">
            <a:extLst>
              <a:ext uri="{FF2B5EF4-FFF2-40B4-BE49-F238E27FC236}">
                <a16:creationId xmlns:a16="http://schemas.microsoft.com/office/drawing/2014/main" id="{344AA08D-5746-BAA1-24B2-4F8DCF910D6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08E1119-4A89-F26F-DF2A-1112552D4061}"/>
              </a:ext>
            </a:extLst>
          </p:cNvPr>
          <p:cNvSpPr>
            <a:spLocks noGrp="1"/>
          </p:cNvSpPr>
          <p:nvPr>
            <p:ph type="sldNum" sz="quarter" idx="12"/>
          </p:nvPr>
        </p:nvSpPr>
        <p:spPr/>
        <p:txBody>
          <a:bodyPr/>
          <a:lstStyle/>
          <a:p>
            <a:fld id="{27B4A95D-27A9-4969-9DE7-F716329382ED}" type="slidenum">
              <a:rPr lang="es-ES" smtClean="0"/>
              <a:t>‹Nº›</a:t>
            </a:fld>
            <a:endParaRPr lang="es-ES"/>
          </a:p>
        </p:txBody>
      </p:sp>
    </p:spTree>
    <p:extLst>
      <p:ext uri="{BB962C8B-B14F-4D97-AF65-F5344CB8AC3E}">
        <p14:creationId xmlns:p14="http://schemas.microsoft.com/office/powerpoint/2010/main" val="119274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268A502-1900-FD91-46AB-BE90F717FC1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9F6CC58B-080B-D549-0A40-B4744525EE7A}"/>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EFFB9425-D894-CA03-9934-8236FE5582A3}"/>
              </a:ext>
            </a:extLst>
          </p:cNvPr>
          <p:cNvSpPr>
            <a:spLocks noGrp="1"/>
          </p:cNvSpPr>
          <p:nvPr>
            <p:ph type="dt" sz="half" idx="10"/>
          </p:nvPr>
        </p:nvSpPr>
        <p:spPr/>
        <p:txBody>
          <a:bodyPr/>
          <a:lstStyle/>
          <a:p>
            <a:fld id="{3F7ACBB6-D0DC-4196-92F9-2326D2BDC7B0}" type="datetimeFigureOut">
              <a:rPr lang="es-ES" smtClean="0"/>
              <a:t>11/10/2024</a:t>
            </a:fld>
            <a:endParaRPr lang="es-ES"/>
          </a:p>
        </p:txBody>
      </p:sp>
      <p:sp>
        <p:nvSpPr>
          <p:cNvPr id="5" name="Marcador de pie de página 4">
            <a:extLst>
              <a:ext uri="{FF2B5EF4-FFF2-40B4-BE49-F238E27FC236}">
                <a16:creationId xmlns:a16="http://schemas.microsoft.com/office/drawing/2014/main" id="{EFD396E7-E436-53A5-4402-78783800BC1D}"/>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89D4427-816A-A0A6-905B-02A78D24C375}"/>
              </a:ext>
            </a:extLst>
          </p:cNvPr>
          <p:cNvSpPr>
            <a:spLocks noGrp="1"/>
          </p:cNvSpPr>
          <p:nvPr>
            <p:ph type="sldNum" sz="quarter" idx="12"/>
          </p:nvPr>
        </p:nvSpPr>
        <p:spPr/>
        <p:txBody>
          <a:bodyPr/>
          <a:lstStyle/>
          <a:p>
            <a:fld id="{27B4A95D-27A9-4969-9DE7-F716329382ED}" type="slidenum">
              <a:rPr lang="es-ES" smtClean="0"/>
              <a:t>‹Nº›</a:t>
            </a:fld>
            <a:endParaRPr lang="es-ES"/>
          </a:p>
        </p:txBody>
      </p:sp>
    </p:spTree>
    <p:extLst>
      <p:ext uri="{BB962C8B-B14F-4D97-AF65-F5344CB8AC3E}">
        <p14:creationId xmlns:p14="http://schemas.microsoft.com/office/powerpoint/2010/main" val="2625972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641BBDE-A829-F5CD-D339-F953B777C76C}"/>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DBA412FF-670F-0F96-06BE-0F2AD3CCD932}"/>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95FE3901-9A4B-08DB-14A5-E70F9713849C}"/>
              </a:ext>
            </a:extLst>
          </p:cNvPr>
          <p:cNvSpPr>
            <a:spLocks noGrp="1"/>
          </p:cNvSpPr>
          <p:nvPr>
            <p:ph type="dt" sz="half" idx="10"/>
          </p:nvPr>
        </p:nvSpPr>
        <p:spPr/>
        <p:txBody>
          <a:bodyPr/>
          <a:lstStyle/>
          <a:p>
            <a:fld id="{3F7ACBB6-D0DC-4196-92F9-2326D2BDC7B0}" type="datetimeFigureOut">
              <a:rPr lang="es-ES" smtClean="0"/>
              <a:t>11/10/2024</a:t>
            </a:fld>
            <a:endParaRPr lang="es-ES"/>
          </a:p>
        </p:txBody>
      </p:sp>
      <p:sp>
        <p:nvSpPr>
          <p:cNvPr id="5" name="Marcador de pie de página 4">
            <a:extLst>
              <a:ext uri="{FF2B5EF4-FFF2-40B4-BE49-F238E27FC236}">
                <a16:creationId xmlns:a16="http://schemas.microsoft.com/office/drawing/2014/main" id="{27D8F0AD-FEC0-5E7B-B370-3B153BF28A4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584F426-0BD2-88CC-95FE-81E434E648AD}"/>
              </a:ext>
            </a:extLst>
          </p:cNvPr>
          <p:cNvSpPr>
            <a:spLocks noGrp="1"/>
          </p:cNvSpPr>
          <p:nvPr>
            <p:ph type="sldNum" sz="quarter" idx="12"/>
          </p:nvPr>
        </p:nvSpPr>
        <p:spPr/>
        <p:txBody>
          <a:bodyPr/>
          <a:lstStyle/>
          <a:p>
            <a:fld id="{27B4A95D-27A9-4969-9DE7-F716329382ED}" type="slidenum">
              <a:rPr lang="es-ES" smtClean="0"/>
              <a:t>‹Nº›</a:t>
            </a:fld>
            <a:endParaRPr lang="es-ES"/>
          </a:p>
        </p:txBody>
      </p:sp>
    </p:spTree>
    <p:extLst>
      <p:ext uri="{BB962C8B-B14F-4D97-AF65-F5344CB8AC3E}">
        <p14:creationId xmlns:p14="http://schemas.microsoft.com/office/powerpoint/2010/main" val="37649800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E9DB6E2-0B26-7F91-99B3-14319D4A3F2A}"/>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120289C2-5EDC-1080-0069-46063398FC0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1A09790-F330-4F9A-ED75-8F10D1FD96E3}"/>
              </a:ext>
            </a:extLst>
          </p:cNvPr>
          <p:cNvSpPr>
            <a:spLocks noGrp="1"/>
          </p:cNvSpPr>
          <p:nvPr>
            <p:ph type="dt" sz="half" idx="10"/>
          </p:nvPr>
        </p:nvSpPr>
        <p:spPr/>
        <p:txBody>
          <a:bodyPr/>
          <a:lstStyle/>
          <a:p>
            <a:fld id="{36F461E6-AF54-4A7F-9D54-DDE9EEDCA0E1}" type="datetimeFigureOut">
              <a:rPr lang="es-ES" smtClean="0"/>
              <a:t>11/10/2024</a:t>
            </a:fld>
            <a:endParaRPr lang="es-ES"/>
          </a:p>
        </p:txBody>
      </p:sp>
      <p:sp>
        <p:nvSpPr>
          <p:cNvPr id="5" name="Marcador de pie de página 4">
            <a:extLst>
              <a:ext uri="{FF2B5EF4-FFF2-40B4-BE49-F238E27FC236}">
                <a16:creationId xmlns:a16="http://schemas.microsoft.com/office/drawing/2014/main" id="{8ABD6CE3-4DAF-98F1-F08A-DD9C2BA92BE3}"/>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8C76211-6474-FA10-6CB5-7B7E247FC9F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368835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E0E5328-6996-2C09-E9CF-5904A45A9C10}"/>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F5863FD-6EAD-3553-7B11-179964601A1A}"/>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BC60CF5-2945-6C2F-64B4-571EFCFDBC4D}"/>
              </a:ext>
            </a:extLst>
          </p:cNvPr>
          <p:cNvSpPr>
            <a:spLocks noGrp="1"/>
          </p:cNvSpPr>
          <p:nvPr>
            <p:ph type="dt" sz="half" idx="10"/>
          </p:nvPr>
        </p:nvSpPr>
        <p:spPr/>
        <p:txBody>
          <a:bodyPr/>
          <a:lstStyle/>
          <a:p>
            <a:fld id="{36F461E6-AF54-4A7F-9D54-DDE9EEDCA0E1}" type="datetimeFigureOut">
              <a:rPr lang="es-ES" smtClean="0"/>
              <a:t>11/10/2024</a:t>
            </a:fld>
            <a:endParaRPr lang="es-ES"/>
          </a:p>
        </p:txBody>
      </p:sp>
      <p:sp>
        <p:nvSpPr>
          <p:cNvPr id="5" name="Marcador de pie de página 4">
            <a:extLst>
              <a:ext uri="{FF2B5EF4-FFF2-40B4-BE49-F238E27FC236}">
                <a16:creationId xmlns:a16="http://schemas.microsoft.com/office/drawing/2014/main" id="{20564E4A-248C-02B1-BDD1-09B4A076AA36}"/>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8DE2169-B42B-CDA8-6C9C-61FF4ADD5BAB}"/>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007298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40433B6-A6C8-C324-B89E-3E37B687FAC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88BF6A-610F-B500-B775-A0324F1E6DD9}"/>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34D7D9C-3CF4-510F-5252-596BF9F70A1D}"/>
              </a:ext>
            </a:extLst>
          </p:cNvPr>
          <p:cNvSpPr>
            <a:spLocks noGrp="1"/>
          </p:cNvSpPr>
          <p:nvPr>
            <p:ph type="dt" sz="half" idx="10"/>
          </p:nvPr>
        </p:nvSpPr>
        <p:spPr/>
        <p:txBody>
          <a:bodyPr/>
          <a:lstStyle/>
          <a:p>
            <a:fld id="{36F461E6-AF54-4A7F-9D54-DDE9EEDCA0E1}" type="datetimeFigureOut">
              <a:rPr lang="es-ES" smtClean="0"/>
              <a:t>11/10/2024</a:t>
            </a:fld>
            <a:endParaRPr lang="es-ES"/>
          </a:p>
        </p:txBody>
      </p:sp>
      <p:sp>
        <p:nvSpPr>
          <p:cNvPr id="5" name="Marcador de pie de página 4">
            <a:extLst>
              <a:ext uri="{FF2B5EF4-FFF2-40B4-BE49-F238E27FC236}">
                <a16:creationId xmlns:a16="http://schemas.microsoft.com/office/drawing/2014/main" id="{E4C459EA-F63B-FF6F-55B6-306BBDC1DB3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4182C41-CEE4-97CC-B875-F2A7998140A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097508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66D856-E3CF-76CB-6098-AAE2E48F558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17EED61-10D5-2D60-57F8-9CE5BAB2ABB2}"/>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FECCD04F-425C-D5E4-A197-C3F7A2521A9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E4EABA2B-812E-7369-8CD4-90BB346FCD9B}"/>
              </a:ext>
            </a:extLst>
          </p:cNvPr>
          <p:cNvSpPr>
            <a:spLocks noGrp="1"/>
          </p:cNvSpPr>
          <p:nvPr>
            <p:ph type="dt" sz="half" idx="10"/>
          </p:nvPr>
        </p:nvSpPr>
        <p:spPr/>
        <p:txBody>
          <a:bodyPr/>
          <a:lstStyle/>
          <a:p>
            <a:fld id="{36F461E6-AF54-4A7F-9D54-DDE9EEDCA0E1}" type="datetimeFigureOut">
              <a:rPr lang="es-ES" smtClean="0"/>
              <a:t>11/10/2024</a:t>
            </a:fld>
            <a:endParaRPr lang="es-ES"/>
          </a:p>
        </p:txBody>
      </p:sp>
      <p:sp>
        <p:nvSpPr>
          <p:cNvPr id="6" name="Marcador de pie de página 5">
            <a:extLst>
              <a:ext uri="{FF2B5EF4-FFF2-40B4-BE49-F238E27FC236}">
                <a16:creationId xmlns:a16="http://schemas.microsoft.com/office/drawing/2014/main" id="{17F0D250-C765-37EB-28D0-ADCB2EC1CB3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A7D2AFB-FF36-BF4C-D6CA-0E81FD5A481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984420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6A9A02-70B5-56BC-B7EF-66DEC3618F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95A89297-0246-0A58-D268-2ED52417B2B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1D649F7F-8B82-0E4D-7E15-2CB3BB1FDF4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51031C99-7672-96D3-4054-6DDEAF45ED0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30771969-79DF-27DC-F93B-915CFB0187CA}"/>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B0F3913-8C46-F356-E276-3EEAA3D14E01}"/>
              </a:ext>
            </a:extLst>
          </p:cNvPr>
          <p:cNvSpPr>
            <a:spLocks noGrp="1"/>
          </p:cNvSpPr>
          <p:nvPr>
            <p:ph type="dt" sz="half" idx="10"/>
          </p:nvPr>
        </p:nvSpPr>
        <p:spPr/>
        <p:txBody>
          <a:bodyPr/>
          <a:lstStyle/>
          <a:p>
            <a:fld id="{36F461E6-AF54-4A7F-9D54-DDE9EEDCA0E1}" type="datetimeFigureOut">
              <a:rPr lang="es-ES" smtClean="0"/>
              <a:t>11/10/2024</a:t>
            </a:fld>
            <a:endParaRPr lang="es-ES"/>
          </a:p>
        </p:txBody>
      </p:sp>
      <p:sp>
        <p:nvSpPr>
          <p:cNvPr id="8" name="Marcador de pie de página 7">
            <a:extLst>
              <a:ext uri="{FF2B5EF4-FFF2-40B4-BE49-F238E27FC236}">
                <a16:creationId xmlns:a16="http://schemas.microsoft.com/office/drawing/2014/main" id="{A98DF903-B620-0FEE-6EE9-9FDFDCE52A99}"/>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8316F1BF-46DB-4041-B93B-2AA1AEA50C6D}"/>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162953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F3EBCC-1694-9F10-1F7D-9DFE3A575B34}"/>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9729ECD3-83B9-6DD4-E9F8-38A75485FBF0}"/>
              </a:ext>
            </a:extLst>
          </p:cNvPr>
          <p:cNvSpPr>
            <a:spLocks noGrp="1"/>
          </p:cNvSpPr>
          <p:nvPr>
            <p:ph type="dt" sz="half" idx="10"/>
          </p:nvPr>
        </p:nvSpPr>
        <p:spPr/>
        <p:txBody>
          <a:bodyPr/>
          <a:lstStyle/>
          <a:p>
            <a:fld id="{36F461E6-AF54-4A7F-9D54-DDE9EEDCA0E1}" type="datetimeFigureOut">
              <a:rPr lang="es-ES" smtClean="0"/>
              <a:t>11/10/2024</a:t>
            </a:fld>
            <a:endParaRPr lang="es-ES"/>
          </a:p>
        </p:txBody>
      </p:sp>
      <p:sp>
        <p:nvSpPr>
          <p:cNvPr id="4" name="Marcador de pie de página 3">
            <a:extLst>
              <a:ext uri="{FF2B5EF4-FFF2-40B4-BE49-F238E27FC236}">
                <a16:creationId xmlns:a16="http://schemas.microsoft.com/office/drawing/2014/main" id="{3C755326-71F3-B971-3A1C-157E1EE3D636}"/>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75A82B67-918A-1222-D9E5-01C536D7E4B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529499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1FAFC69-B48B-9E2C-C7F6-DDC8E6196571}"/>
              </a:ext>
            </a:extLst>
          </p:cNvPr>
          <p:cNvSpPr>
            <a:spLocks noGrp="1"/>
          </p:cNvSpPr>
          <p:nvPr>
            <p:ph type="dt" sz="half" idx="10"/>
          </p:nvPr>
        </p:nvSpPr>
        <p:spPr/>
        <p:txBody>
          <a:bodyPr/>
          <a:lstStyle/>
          <a:p>
            <a:fld id="{36F461E6-AF54-4A7F-9D54-DDE9EEDCA0E1}" type="datetimeFigureOut">
              <a:rPr lang="es-ES" smtClean="0"/>
              <a:t>11/10/2024</a:t>
            </a:fld>
            <a:endParaRPr lang="es-ES"/>
          </a:p>
        </p:txBody>
      </p:sp>
      <p:sp>
        <p:nvSpPr>
          <p:cNvPr id="3" name="Marcador de pie de página 2">
            <a:extLst>
              <a:ext uri="{FF2B5EF4-FFF2-40B4-BE49-F238E27FC236}">
                <a16:creationId xmlns:a16="http://schemas.microsoft.com/office/drawing/2014/main" id="{DB7C6F86-BABA-7D52-A11C-A020443148D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5B6C35EF-9A54-7AB4-2CE6-D3CB8390A087}"/>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542870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E29FC30-6514-1713-3965-BA27E0ECE06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8A2B2E3F-FF8C-680F-319A-3B11013722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C1A709A0-F187-C156-2301-0F39892E21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ED429C32-C711-BBAC-B24D-DA403287B5EE}"/>
              </a:ext>
            </a:extLst>
          </p:cNvPr>
          <p:cNvSpPr>
            <a:spLocks noGrp="1"/>
          </p:cNvSpPr>
          <p:nvPr>
            <p:ph type="dt" sz="half" idx="10"/>
          </p:nvPr>
        </p:nvSpPr>
        <p:spPr/>
        <p:txBody>
          <a:bodyPr/>
          <a:lstStyle/>
          <a:p>
            <a:fld id="{36F461E6-AF54-4A7F-9D54-DDE9EEDCA0E1}" type="datetimeFigureOut">
              <a:rPr lang="es-ES" smtClean="0"/>
              <a:t>11/10/2024</a:t>
            </a:fld>
            <a:endParaRPr lang="es-ES"/>
          </a:p>
        </p:txBody>
      </p:sp>
      <p:sp>
        <p:nvSpPr>
          <p:cNvPr id="6" name="Marcador de pie de página 5">
            <a:extLst>
              <a:ext uri="{FF2B5EF4-FFF2-40B4-BE49-F238E27FC236}">
                <a16:creationId xmlns:a16="http://schemas.microsoft.com/office/drawing/2014/main" id="{5C2894B5-65E0-DF05-52D6-F5C053B07DC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23663D4-08B1-EC16-7F32-FE3CEF0E664C}"/>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61203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8ECD251-C205-8FD4-53F4-06CE57C3840D}"/>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6D883CFF-FE3F-4DE0-9E7C-287D91349023}"/>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6A7BA38-DF1D-119B-5DE5-5991EDEF371C}"/>
              </a:ext>
            </a:extLst>
          </p:cNvPr>
          <p:cNvSpPr>
            <a:spLocks noGrp="1"/>
          </p:cNvSpPr>
          <p:nvPr>
            <p:ph type="dt" sz="half" idx="10"/>
          </p:nvPr>
        </p:nvSpPr>
        <p:spPr/>
        <p:txBody>
          <a:bodyPr/>
          <a:lstStyle/>
          <a:p>
            <a:fld id="{3F7ACBB6-D0DC-4196-92F9-2326D2BDC7B0}" type="datetimeFigureOut">
              <a:rPr lang="es-ES" smtClean="0"/>
              <a:t>11/10/2024</a:t>
            </a:fld>
            <a:endParaRPr lang="es-ES"/>
          </a:p>
        </p:txBody>
      </p:sp>
      <p:sp>
        <p:nvSpPr>
          <p:cNvPr id="5" name="Marcador de pie de página 4">
            <a:extLst>
              <a:ext uri="{FF2B5EF4-FFF2-40B4-BE49-F238E27FC236}">
                <a16:creationId xmlns:a16="http://schemas.microsoft.com/office/drawing/2014/main" id="{03C72914-9093-CF0C-192A-3D2EE409CC6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90C8E1F-96BD-8EA4-12A4-940529AC1BF9}"/>
              </a:ext>
            </a:extLst>
          </p:cNvPr>
          <p:cNvSpPr>
            <a:spLocks noGrp="1"/>
          </p:cNvSpPr>
          <p:nvPr>
            <p:ph type="sldNum" sz="quarter" idx="12"/>
          </p:nvPr>
        </p:nvSpPr>
        <p:spPr/>
        <p:txBody>
          <a:bodyPr/>
          <a:lstStyle/>
          <a:p>
            <a:fld id="{27B4A95D-27A9-4969-9DE7-F716329382ED}" type="slidenum">
              <a:rPr lang="es-ES" smtClean="0"/>
              <a:t>‹Nº›</a:t>
            </a:fld>
            <a:endParaRPr lang="es-ES"/>
          </a:p>
        </p:txBody>
      </p:sp>
    </p:spTree>
    <p:extLst>
      <p:ext uri="{BB962C8B-B14F-4D97-AF65-F5344CB8AC3E}">
        <p14:creationId xmlns:p14="http://schemas.microsoft.com/office/powerpoint/2010/main" val="133959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89728F-26A5-265C-2DE6-7C671142157C}"/>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8DD0DA3B-6163-5EE7-040A-448714A6890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A04E71D-9FC6-8170-77C7-3E95059ACE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5BE6F50C-0E3A-B0E4-3D7A-DED4E85E65B9}"/>
              </a:ext>
            </a:extLst>
          </p:cNvPr>
          <p:cNvSpPr>
            <a:spLocks noGrp="1"/>
          </p:cNvSpPr>
          <p:nvPr>
            <p:ph type="dt" sz="half" idx="10"/>
          </p:nvPr>
        </p:nvSpPr>
        <p:spPr/>
        <p:txBody>
          <a:bodyPr/>
          <a:lstStyle/>
          <a:p>
            <a:fld id="{36F461E6-AF54-4A7F-9D54-DDE9EEDCA0E1}" type="datetimeFigureOut">
              <a:rPr lang="es-ES" smtClean="0"/>
              <a:t>11/10/2024</a:t>
            </a:fld>
            <a:endParaRPr lang="es-ES"/>
          </a:p>
        </p:txBody>
      </p:sp>
      <p:sp>
        <p:nvSpPr>
          <p:cNvPr id="6" name="Marcador de pie de página 5">
            <a:extLst>
              <a:ext uri="{FF2B5EF4-FFF2-40B4-BE49-F238E27FC236}">
                <a16:creationId xmlns:a16="http://schemas.microsoft.com/office/drawing/2014/main" id="{DAED8532-7EE1-26EF-1FA7-E265E096D7B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252F77E-604E-F621-5901-924D3A28FCB9}"/>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317545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38691F-42EB-8D07-6FCB-ED3A92622D7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A9F0A5A1-688A-1DC7-9F1B-51C846E7DBEB}"/>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1D5F082-3A70-A3D2-53E5-588125D7FB8E}"/>
              </a:ext>
            </a:extLst>
          </p:cNvPr>
          <p:cNvSpPr>
            <a:spLocks noGrp="1"/>
          </p:cNvSpPr>
          <p:nvPr>
            <p:ph type="dt" sz="half" idx="10"/>
          </p:nvPr>
        </p:nvSpPr>
        <p:spPr/>
        <p:txBody>
          <a:bodyPr/>
          <a:lstStyle/>
          <a:p>
            <a:fld id="{36F461E6-AF54-4A7F-9D54-DDE9EEDCA0E1}" type="datetimeFigureOut">
              <a:rPr lang="es-ES" smtClean="0"/>
              <a:t>11/10/2024</a:t>
            </a:fld>
            <a:endParaRPr lang="es-ES"/>
          </a:p>
        </p:txBody>
      </p:sp>
      <p:sp>
        <p:nvSpPr>
          <p:cNvPr id="5" name="Marcador de pie de página 4">
            <a:extLst>
              <a:ext uri="{FF2B5EF4-FFF2-40B4-BE49-F238E27FC236}">
                <a16:creationId xmlns:a16="http://schemas.microsoft.com/office/drawing/2014/main" id="{7FE61F00-94BB-35BC-6344-DCC661D918F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EAD947D6-7147-4751-303D-D0F7664229FA}"/>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70450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7EF9C9C-E0E7-2E18-7755-5D165AC7BB0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5A5E790-1661-E814-F11A-D3CBF297021A}"/>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B85C781E-171B-8057-6ED5-7D5EA265559E}"/>
              </a:ext>
            </a:extLst>
          </p:cNvPr>
          <p:cNvSpPr>
            <a:spLocks noGrp="1"/>
          </p:cNvSpPr>
          <p:nvPr>
            <p:ph type="dt" sz="half" idx="10"/>
          </p:nvPr>
        </p:nvSpPr>
        <p:spPr/>
        <p:txBody>
          <a:bodyPr/>
          <a:lstStyle/>
          <a:p>
            <a:fld id="{36F461E6-AF54-4A7F-9D54-DDE9EEDCA0E1}" type="datetimeFigureOut">
              <a:rPr lang="es-ES" smtClean="0"/>
              <a:t>11/10/2024</a:t>
            </a:fld>
            <a:endParaRPr lang="es-ES"/>
          </a:p>
        </p:txBody>
      </p:sp>
      <p:sp>
        <p:nvSpPr>
          <p:cNvPr id="5" name="Marcador de pie de página 4">
            <a:extLst>
              <a:ext uri="{FF2B5EF4-FFF2-40B4-BE49-F238E27FC236}">
                <a16:creationId xmlns:a16="http://schemas.microsoft.com/office/drawing/2014/main" id="{5D72A5AD-3FED-5722-A5F7-52FA9E06FD0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6890D0-C878-6CD0-57B1-3BC01648D831}"/>
              </a:ext>
            </a:extLst>
          </p:cNvPr>
          <p:cNvSpPr>
            <a:spLocks noGrp="1"/>
          </p:cNvSpPr>
          <p:nvPr>
            <p:ph type="sldNum" sz="quarter" idx="12"/>
          </p:nvPr>
        </p:nvSpPr>
        <p:spPr/>
        <p:txBody>
          <a:bodyPr/>
          <a:lstStyle/>
          <a:p>
            <a:fld id="{9D8E228C-D171-4979-B9B8-8456422D2DDF}" type="slidenum">
              <a:rPr lang="es-ES" smtClean="0"/>
              <a:t>‹Nº›</a:t>
            </a:fld>
            <a:endParaRPr lang="es-ES"/>
          </a:p>
        </p:txBody>
      </p:sp>
    </p:spTree>
    <p:extLst>
      <p:ext uri="{BB962C8B-B14F-4D97-AF65-F5344CB8AC3E}">
        <p14:creationId xmlns:p14="http://schemas.microsoft.com/office/powerpoint/2010/main" val="403876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1C97A-8C91-72B7-D799-27A73ACF253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4AE986E-6DE8-28DD-3765-EA5611EE5FA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50DC3596-F8C0-D7C5-62AD-D99E5B78157F}"/>
              </a:ext>
            </a:extLst>
          </p:cNvPr>
          <p:cNvSpPr>
            <a:spLocks noGrp="1"/>
          </p:cNvSpPr>
          <p:nvPr>
            <p:ph type="dt" sz="half" idx="10"/>
          </p:nvPr>
        </p:nvSpPr>
        <p:spPr/>
        <p:txBody>
          <a:bodyPr/>
          <a:lstStyle/>
          <a:p>
            <a:fld id="{3F7ACBB6-D0DC-4196-92F9-2326D2BDC7B0}" type="datetimeFigureOut">
              <a:rPr lang="es-ES" smtClean="0"/>
              <a:t>11/10/2024</a:t>
            </a:fld>
            <a:endParaRPr lang="es-ES"/>
          </a:p>
        </p:txBody>
      </p:sp>
      <p:sp>
        <p:nvSpPr>
          <p:cNvPr id="5" name="Marcador de pie de página 4">
            <a:extLst>
              <a:ext uri="{FF2B5EF4-FFF2-40B4-BE49-F238E27FC236}">
                <a16:creationId xmlns:a16="http://schemas.microsoft.com/office/drawing/2014/main" id="{2A04FCE9-1F57-9A77-3855-E6E4D22A69BA}"/>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75AEA0E-B88F-DAB2-54CD-CD5184DAF149}"/>
              </a:ext>
            </a:extLst>
          </p:cNvPr>
          <p:cNvSpPr>
            <a:spLocks noGrp="1"/>
          </p:cNvSpPr>
          <p:nvPr>
            <p:ph type="sldNum" sz="quarter" idx="12"/>
          </p:nvPr>
        </p:nvSpPr>
        <p:spPr/>
        <p:txBody>
          <a:bodyPr/>
          <a:lstStyle/>
          <a:p>
            <a:fld id="{27B4A95D-27A9-4969-9DE7-F716329382ED}" type="slidenum">
              <a:rPr lang="es-ES" smtClean="0"/>
              <a:t>‹Nº›</a:t>
            </a:fld>
            <a:endParaRPr lang="es-ES"/>
          </a:p>
        </p:txBody>
      </p:sp>
    </p:spTree>
    <p:extLst>
      <p:ext uri="{BB962C8B-B14F-4D97-AF65-F5344CB8AC3E}">
        <p14:creationId xmlns:p14="http://schemas.microsoft.com/office/powerpoint/2010/main" val="2534226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6987EF5-F7C7-42BF-6FBB-2F0CD8F24EE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C9514788-9F69-7E68-4744-1BE5C0B2DC6D}"/>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877CC467-CBE2-71C1-A5DB-32258CA04DA7}"/>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F2BA0FB8-3177-48CD-35C8-4D5A03D1B178}"/>
              </a:ext>
            </a:extLst>
          </p:cNvPr>
          <p:cNvSpPr>
            <a:spLocks noGrp="1"/>
          </p:cNvSpPr>
          <p:nvPr>
            <p:ph type="dt" sz="half" idx="10"/>
          </p:nvPr>
        </p:nvSpPr>
        <p:spPr/>
        <p:txBody>
          <a:bodyPr/>
          <a:lstStyle/>
          <a:p>
            <a:fld id="{3F7ACBB6-D0DC-4196-92F9-2326D2BDC7B0}" type="datetimeFigureOut">
              <a:rPr lang="es-ES" smtClean="0"/>
              <a:t>11/10/2024</a:t>
            </a:fld>
            <a:endParaRPr lang="es-ES"/>
          </a:p>
        </p:txBody>
      </p:sp>
      <p:sp>
        <p:nvSpPr>
          <p:cNvPr id="6" name="Marcador de pie de página 5">
            <a:extLst>
              <a:ext uri="{FF2B5EF4-FFF2-40B4-BE49-F238E27FC236}">
                <a16:creationId xmlns:a16="http://schemas.microsoft.com/office/drawing/2014/main" id="{0D6ADA7C-6D2F-DDB9-75F7-55FFD328048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C33F5DC-65D1-46EA-8690-72C140C2CA92}"/>
              </a:ext>
            </a:extLst>
          </p:cNvPr>
          <p:cNvSpPr>
            <a:spLocks noGrp="1"/>
          </p:cNvSpPr>
          <p:nvPr>
            <p:ph type="sldNum" sz="quarter" idx="12"/>
          </p:nvPr>
        </p:nvSpPr>
        <p:spPr/>
        <p:txBody>
          <a:bodyPr/>
          <a:lstStyle/>
          <a:p>
            <a:fld id="{27B4A95D-27A9-4969-9DE7-F716329382ED}" type="slidenum">
              <a:rPr lang="es-ES" smtClean="0"/>
              <a:t>‹Nº›</a:t>
            </a:fld>
            <a:endParaRPr lang="es-ES"/>
          </a:p>
        </p:txBody>
      </p:sp>
    </p:spTree>
    <p:extLst>
      <p:ext uri="{BB962C8B-B14F-4D97-AF65-F5344CB8AC3E}">
        <p14:creationId xmlns:p14="http://schemas.microsoft.com/office/powerpoint/2010/main" val="3280056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4574332-8935-2BA1-4CEF-EFE753C4C835}"/>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13C9DFC-F6C9-CD58-A1F6-BD0D4921D55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BB9EE558-FC49-9742-BA8B-8CD4B69C530D}"/>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E961981-D1F1-2F56-2DF4-945694BE0E4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9FB29B5-C421-22DA-5E90-75AADDFB8EF1}"/>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0984E19-3D1C-6F4D-0354-301AA47CA220}"/>
              </a:ext>
            </a:extLst>
          </p:cNvPr>
          <p:cNvSpPr>
            <a:spLocks noGrp="1"/>
          </p:cNvSpPr>
          <p:nvPr>
            <p:ph type="dt" sz="half" idx="10"/>
          </p:nvPr>
        </p:nvSpPr>
        <p:spPr/>
        <p:txBody>
          <a:bodyPr/>
          <a:lstStyle/>
          <a:p>
            <a:fld id="{3F7ACBB6-D0DC-4196-92F9-2326D2BDC7B0}" type="datetimeFigureOut">
              <a:rPr lang="es-ES" smtClean="0"/>
              <a:t>11/10/2024</a:t>
            </a:fld>
            <a:endParaRPr lang="es-ES"/>
          </a:p>
        </p:txBody>
      </p:sp>
      <p:sp>
        <p:nvSpPr>
          <p:cNvPr id="8" name="Marcador de pie de página 7">
            <a:extLst>
              <a:ext uri="{FF2B5EF4-FFF2-40B4-BE49-F238E27FC236}">
                <a16:creationId xmlns:a16="http://schemas.microsoft.com/office/drawing/2014/main" id="{C89B6CA2-4770-48FA-5434-E71AD109C23B}"/>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92867682-EFBC-0E31-DBDE-707125329E8B}"/>
              </a:ext>
            </a:extLst>
          </p:cNvPr>
          <p:cNvSpPr>
            <a:spLocks noGrp="1"/>
          </p:cNvSpPr>
          <p:nvPr>
            <p:ph type="sldNum" sz="quarter" idx="12"/>
          </p:nvPr>
        </p:nvSpPr>
        <p:spPr/>
        <p:txBody>
          <a:bodyPr/>
          <a:lstStyle/>
          <a:p>
            <a:fld id="{27B4A95D-27A9-4969-9DE7-F716329382ED}" type="slidenum">
              <a:rPr lang="es-ES" smtClean="0"/>
              <a:t>‹Nº›</a:t>
            </a:fld>
            <a:endParaRPr lang="es-ES"/>
          </a:p>
        </p:txBody>
      </p:sp>
    </p:spTree>
    <p:extLst>
      <p:ext uri="{BB962C8B-B14F-4D97-AF65-F5344CB8AC3E}">
        <p14:creationId xmlns:p14="http://schemas.microsoft.com/office/powerpoint/2010/main" val="2482573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00D46C8-7B3B-AC6F-E7D7-FD96B83471D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61887F55-F805-EE1B-FC73-AAAA1DD2B87A}"/>
              </a:ext>
            </a:extLst>
          </p:cNvPr>
          <p:cNvSpPr>
            <a:spLocks noGrp="1"/>
          </p:cNvSpPr>
          <p:nvPr>
            <p:ph type="dt" sz="half" idx="10"/>
          </p:nvPr>
        </p:nvSpPr>
        <p:spPr/>
        <p:txBody>
          <a:bodyPr/>
          <a:lstStyle/>
          <a:p>
            <a:fld id="{3F7ACBB6-D0DC-4196-92F9-2326D2BDC7B0}" type="datetimeFigureOut">
              <a:rPr lang="es-ES" smtClean="0"/>
              <a:t>11/10/2024</a:t>
            </a:fld>
            <a:endParaRPr lang="es-ES"/>
          </a:p>
        </p:txBody>
      </p:sp>
      <p:sp>
        <p:nvSpPr>
          <p:cNvPr id="4" name="Marcador de pie de página 3">
            <a:extLst>
              <a:ext uri="{FF2B5EF4-FFF2-40B4-BE49-F238E27FC236}">
                <a16:creationId xmlns:a16="http://schemas.microsoft.com/office/drawing/2014/main" id="{C838580B-8C2A-2666-9D24-85A945BA12D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91C6E80-29F2-F528-B308-C94A345785FD}"/>
              </a:ext>
            </a:extLst>
          </p:cNvPr>
          <p:cNvSpPr>
            <a:spLocks noGrp="1"/>
          </p:cNvSpPr>
          <p:nvPr>
            <p:ph type="sldNum" sz="quarter" idx="12"/>
          </p:nvPr>
        </p:nvSpPr>
        <p:spPr/>
        <p:txBody>
          <a:bodyPr/>
          <a:lstStyle/>
          <a:p>
            <a:fld id="{27B4A95D-27A9-4969-9DE7-F716329382ED}" type="slidenum">
              <a:rPr lang="es-ES" smtClean="0"/>
              <a:t>‹Nº›</a:t>
            </a:fld>
            <a:endParaRPr lang="es-ES"/>
          </a:p>
        </p:txBody>
      </p:sp>
    </p:spTree>
    <p:extLst>
      <p:ext uri="{BB962C8B-B14F-4D97-AF65-F5344CB8AC3E}">
        <p14:creationId xmlns:p14="http://schemas.microsoft.com/office/powerpoint/2010/main" val="2745808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B32997B-3016-DE85-CDBE-C8F4BA81E774}"/>
              </a:ext>
            </a:extLst>
          </p:cNvPr>
          <p:cNvSpPr>
            <a:spLocks noGrp="1"/>
          </p:cNvSpPr>
          <p:nvPr>
            <p:ph type="dt" sz="half" idx="10"/>
          </p:nvPr>
        </p:nvSpPr>
        <p:spPr/>
        <p:txBody>
          <a:bodyPr/>
          <a:lstStyle/>
          <a:p>
            <a:fld id="{3F7ACBB6-D0DC-4196-92F9-2326D2BDC7B0}" type="datetimeFigureOut">
              <a:rPr lang="es-ES" smtClean="0"/>
              <a:t>11/10/2024</a:t>
            </a:fld>
            <a:endParaRPr lang="es-ES"/>
          </a:p>
        </p:txBody>
      </p:sp>
      <p:sp>
        <p:nvSpPr>
          <p:cNvPr id="3" name="Marcador de pie de página 2">
            <a:extLst>
              <a:ext uri="{FF2B5EF4-FFF2-40B4-BE49-F238E27FC236}">
                <a16:creationId xmlns:a16="http://schemas.microsoft.com/office/drawing/2014/main" id="{1B9A8C92-85FE-979B-E053-D08479D632C5}"/>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1504A2A-6899-7680-0E5D-D3C9AEC1BDFE}"/>
              </a:ext>
            </a:extLst>
          </p:cNvPr>
          <p:cNvSpPr>
            <a:spLocks noGrp="1"/>
          </p:cNvSpPr>
          <p:nvPr>
            <p:ph type="sldNum" sz="quarter" idx="12"/>
          </p:nvPr>
        </p:nvSpPr>
        <p:spPr/>
        <p:txBody>
          <a:bodyPr/>
          <a:lstStyle/>
          <a:p>
            <a:fld id="{27B4A95D-27A9-4969-9DE7-F716329382ED}" type="slidenum">
              <a:rPr lang="es-ES" smtClean="0"/>
              <a:t>‹Nº›</a:t>
            </a:fld>
            <a:endParaRPr lang="es-ES"/>
          </a:p>
        </p:txBody>
      </p:sp>
    </p:spTree>
    <p:extLst>
      <p:ext uri="{BB962C8B-B14F-4D97-AF65-F5344CB8AC3E}">
        <p14:creationId xmlns:p14="http://schemas.microsoft.com/office/powerpoint/2010/main" val="152992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06EB4B-8D8B-AA54-33F7-D80E0D12CCFF}"/>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D42C429-039F-CC45-180A-D72942868C5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B64D4163-806F-1659-947C-0566541264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9C5B577F-0DF6-CF43-4D85-06FBE56BA489}"/>
              </a:ext>
            </a:extLst>
          </p:cNvPr>
          <p:cNvSpPr>
            <a:spLocks noGrp="1"/>
          </p:cNvSpPr>
          <p:nvPr>
            <p:ph type="dt" sz="half" idx="10"/>
          </p:nvPr>
        </p:nvSpPr>
        <p:spPr/>
        <p:txBody>
          <a:bodyPr/>
          <a:lstStyle/>
          <a:p>
            <a:fld id="{3F7ACBB6-D0DC-4196-92F9-2326D2BDC7B0}" type="datetimeFigureOut">
              <a:rPr lang="es-ES" smtClean="0"/>
              <a:t>11/10/2024</a:t>
            </a:fld>
            <a:endParaRPr lang="es-ES"/>
          </a:p>
        </p:txBody>
      </p:sp>
      <p:sp>
        <p:nvSpPr>
          <p:cNvPr id="6" name="Marcador de pie de página 5">
            <a:extLst>
              <a:ext uri="{FF2B5EF4-FFF2-40B4-BE49-F238E27FC236}">
                <a16:creationId xmlns:a16="http://schemas.microsoft.com/office/drawing/2014/main" id="{98419FF8-5B72-B174-6EBD-64EA65FF24DA}"/>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3B1EFA72-F226-5F9C-FA86-FE84E40A4CE8}"/>
              </a:ext>
            </a:extLst>
          </p:cNvPr>
          <p:cNvSpPr>
            <a:spLocks noGrp="1"/>
          </p:cNvSpPr>
          <p:nvPr>
            <p:ph type="sldNum" sz="quarter" idx="12"/>
          </p:nvPr>
        </p:nvSpPr>
        <p:spPr/>
        <p:txBody>
          <a:bodyPr/>
          <a:lstStyle/>
          <a:p>
            <a:fld id="{27B4A95D-27A9-4969-9DE7-F716329382ED}" type="slidenum">
              <a:rPr lang="es-ES" smtClean="0"/>
              <a:t>‹Nº›</a:t>
            </a:fld>
            <a:endParaRPr lang="es-ES"/>
          </a:p>
        </p:txBody>
      </p:sp>
    </p:spTree>
    <p:extLst>
      <p:ext uri="{BB962C8B-B14F-4D97-AF65-F5344CB8AC3E}">
        <p14:creationId xmlns:p14="http://schemas.microsoft.com/office/powerpoint/2010/main" val="27293835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E09F9C4-68DA-AC86-3169-410697A851B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A19C5BDE-D130-96C9-8A87-586CEE0B4BD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C402BA12-D06B-E07F-1CF9-C3D82AB3264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B239F1C-910F-E312-C230-C9C06F77CD14}"/>
              </a:ext>
            </a:extLst>
          </p:cNvPr>
          <p:cNvSpPr>
            <a:spLocks noGrp="1"/>
          </p:cNvSpPr>
          <p:nvPr>
            <p:ph type="dt" sz="half" idx="10"/>
          </p:nvPr>
        </p:nvSpPr>
        <p:spPr/>
        <p:txBody>
          <a:bodyPr/>
          <a:lstStyle/>
          <a:p>
            <a:fld id="{3F7ACBB6-D0DC-4196-92F9-2326D2BDC7B0}" type="datetimeFigureOut">
              <a:rPr lang="es-ES" smtClean="0"/>
              <a:t>11/10/2024</a:t>
            </a:fld>
            <a:endParaRPr lang="es-ES"/>
          </a:p>
        </p:txBody>
      </p:sp>
      <p:sp>
        <p:nvSpPr>
          <p:cNvPr id="6" name="Marcador de pie de página 5">
            <a:extLst>
              <a:ext uri="{FF2B5EF4-FFF2-40B4-BE49-F238E27FC236}">
                <a16:creationId xmlns:a16="http://schemas.microsoft.com/office/drawing/2014/main" id="{27A116C2-E496-8948-A7FC-E494D3E26DC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8552F33-F034-AE11-9CA7-1C92D6459F23}"/>
              </a:ext>
            </a:extLst>
          </p:cNvPr>
          <p:cNvSpPr>
            <a:spLocks noGrp="1"/>
          </p:cNvSpPr>
          <p:nvPr>
            <p:ph type="sldNum" sz="quarter" idx="12"/>
          </p:nvPr>
        </p:nvSpPr>
        <p:spPr/>
        <p:txBody>
          <a:bodyPr/>
          <a:lstStyle/>
          <a:p>
            <a:fld id="{27B4A95D-27A9-4969-9DE7-F716329382ED}" type="slidenum">
              <a:rPr lang="es-ES" smtClean="0"/>
              <a:t>‹Nº›</a:t>
            </a:fld>
            <a:endParaRPr lang="es-ES"/>
          </a:p>
        </p:txBody>
      </p:sp>
    </p:spTree>
    <p:extLst>
      <p:ext uri="{BB962C8B-B14F-4D97-AF65-F5344CB8AC3E}">
        <p14:creationId xmlns:p14="http://schemas.microsoft.com/office/powerpoint/2010/main" val="23880300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D820AE1-F46C-CA81-FE5D-609246F6628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C1D4F596-D092-4B1C-0B7B-3C54E66D39C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B134031-1FE0-A739-DE31-7914FAE33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F7ACBB6-D0DC-4196-92F9-2326D2BDC7B0}" type="datetimeFigureOut">
              <a:rPr lang="es-ES" smtClean="0"/>
              <a:t>11/10/2024</a:t>
            </a:fld>
            <a:endParaRPr lang="es-ES"/>
          </a:p>
        </p:txBody>
      </p:sp>
      <p:sp>
        <p:nvSpPr>
          <p:cNvPr id="5" name="Marcador de pie de página 4">
            <a:extLst>
              <a:ext uri="{FF2B5EF4-FFF2-40B4-BE49-F238E27FC236}">
                <a16:creationId xmlns:a16="http://schemas.microsoft.com/office/drawing/2014/main" id="{C87AB99F-D9F2-C9BE-AD3B-885661561E2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AD56A269-668E-DF2B-F81C-7C8462A9597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27B4A95D-27A9-4969-9DE7-F716329382ED}" type="slidenum">
              <a:rPr lang="es-ES" smtClean="0"/>
              <a:t>‹Nº›</a:t>
            </a:fld>
            <a:endParaRPr lang="es-ES"/>
          </a:p>
        </p:txBody>
      </p:sp>
    </p:spTree>
    <p:extLst>
      <p:ext uri="{BB962C8B-B14F-4D97-AF65-F5344CB8AC3E}">
        <p14:creationId xmlns:p14="http://schemas.microsoft.com/office/powerpoint/2010/main" val="35295567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26D5C432-C2A0-0728-471B-5F5DFE90A4A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F793BAEA-DA16-B978-6B21-BF2E5F347DC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20BBE64E-29AB-4E39-F7F2-E66F43D223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6F461E6-AF54-4A7F-9D54-DDE9EEDCA0E1}" type="datetimeFigureOut">
              <a:rPr lang="es-ES" smtClean="0"/>
              <a:t>11/10/2024</a:t>
            </a:fld>
            <a:endParaRPr lang="es-ES"/>
          </a:p>
        </p:txBody>
      </p:sp>
      <p:sp>
        <p:nvSpPr>
          <p:cNvPr id="5" name="Marcador de pie de página 4">
            <a:extLst>
              <a:ext uri="{FF2B5EF4-FFF2-40B4-BE49-F238E27FC236}">
                <a16:creationId xmlns:a16="http://schemas.microsoft.com/office/drawing/2014/main" id="{EAFEDAB5-1FE7-A19C-78FE-81673AEDC58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E15D6B64-E29E-BB00-2FA6-4D10045A7EA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9D8E228C-D171-4979-B9B8-8456422D2DDF}" type="slidenum">
              <a:rPr lang="es-ES" smtClean="0"/>
              <a:t>‹Nº›</a:t>
            </a:fld>
            <a:endParaRPr lang="es-ES"/>
          </a:p>
        </p:txBody>
      </p:sp>
    </p:spTree>
    <p:extLst>
      <p:ext uri="{BB962C8B-B14F-4D97-AF65-F5344CB8AC3E}">
        <p14:creationId xmlns:p14="http://schemas.microsoft.com/office/powerpoint/2010/main" val="10087453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18.xml"/><Relationship Id="rId1" Type="http://schemas.openxmlformats.org/officeDocument/2006/relationships/themeOverride" Target="../theme/themeOverride1.xml"/></Relationships>
</file>

<file path=ppt/slides/_rels/slide3.xml.rels><?xml version="1.0" encoding="UTF-8" standalone="yes"?>
<Relationships xmlns="http://schemas.openxmlformats.org/package/2006/relationships"><Relationship Id="rId8" Type="http://schemas.openxmlformats.org/officeDocument/2006/relationships/image" Target="../media/image8.png"/><Relationship Id="rId3" Type="http://schemas.microsoft.com/office/2007/relationships/hdphoto" Target="../media/hdphoto1.wdp"/><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jp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image" Target="../media/image4.jpeg"/><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diagramColors" Target="../diagrams/colors2.xml"/><Relationship Id="rId3" Type="http://schemas.openxmlformats.org/officeDocument/2006/relationships/image" Target="../media/image12.jpeg"/><Relationship Id="rId7" Type="http://schemas.openxmlformats.org/officeDocument/2006/relationships/diagramQuickStyle" Target="../diagrams/quickStyle1.xml"/><Relationship Id="rId12" Type="http://schemas.openxmlformats.org/officeDocument/2006/relationships/diagramQuickStyle" Target="../diagrams/quickStyle2.xml"/><Relationship Id="rId2" Type="http://schemas.openxmlformats.org/officeDocument/2006/relationships/image" Target="../media/image11.jpg"/><Relationship Id="rId1" Type="http://schemas.openxmlformats.org/officeDocument/2006/relationships/slideLayout" Target="../slideLayouts/slideLayout7.xml"/><Relationship Id="rId6" Type="http://schemas.openxmlformats.org/officeDocument/2006/relationships/diagramLayout" Target="../diagrams/layout1.xml"/><Relationship Id="rId11" Type="http://schemas.openxmlformats.org/officeDocument/2006/relationships/diagramLayout" Target="../diagrams/layout2.xml"/><Relationship Id="rId5" Type="http://schemas.openxmlformats.org/officeDocument/2006/relationships/diagramData" Target="../diagrams/data1.xml"/><Relationship Id="rId15" Type="http://schemas.openxmlformats.org/officeDocument/2006/relationships/image" Target="../media/image14.png"/><Relationship Id="rId10" Type="http://schemas.openxmlformats.org/officeDocument/2006/relationships/diagramData" Target="../diagrams/data2.xml"/><Relationship Id="rId4" Type="http://schemas.openxmlformats.org/officeDocument/2006/relationships/image" Target="../media/image13.jpeg"/><Relationship Id="rId9" Type="http://schemas.microsoft.com/office/2007/relationships/diagramDrawing" Target="../diagrams/drawing1.xml"/><Relationship Id="rId14" Type="http://schemas.microsoft.com/office/2007/relationships/diagramDrawing" Target="../diagrams/drawing2.xml"/></Relationships>
</file>

<file path=ppt/slides/_rels/slide5.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6.png"/><Relationship Id="rId7" Type="http://schemas.openxmlformats.org/officeDocument/2006/relationships/image" Target="../media/image19.pn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17.jpe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7.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5.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8.jpeg"/><Relationship Id="rId7" Type="http://schemas.openxmlformats.org/officeDocument/2006/relationships/diagramColors" Target="../diagrams/colors4.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alpha val="96000"/>
          </a:schemeClr>
        </a:solidFill>
        <a:effectLst/>
      </p:bgPr>
    </p:bg>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25" name="Group 24">
            <a:extLst>
              <a:ext uri="{FF2B5EF4-FFF2-40B4-BE49-F238E27FC236}">
                <a16:creationId xmlns:a16="http://schemas.microsoft.com/office/drawing/2014/main" id="{6CEC401A-BC46-41FC-AD55-F7810C3CFA9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26" name="Rectangle 25">
              <a:extLst>
                <a:ext uri="{FF2B5EF4-FFF2-40B4-BE49-F238E27FC236}">
                  <a16:creationId xmlns:a16="http://schemas.microsoft.com/office/drawing/2014/main" id="{A287F808-5648-477A-80D6-A0F3BF6DF3C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Rectangle 26">
              <a:extLst>
                <a:ext uri="{FF2B5EF4-FFF2-40B4-BE49-F238E27FC236}">
                  <a16:creationId xmlns:a16="http://schemas.microsoft.com/office/drawing/2014/main" id="{0A116CF9-DCF6-4F08-B01A-D5F353F83B16}"/>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29" name="Freeform: Shape 28">
            <a:extLst>
              <a:ext uri="{FF2B5EF4-FFF2-40B4-BE49-F238E27FC236}">
                <a16:creationId xmlns:a16="http://schemas.microsoft.com/office/drawing/2014/main" id="{44D26783-C1CA-4BE1-9D40-3EA516AE3E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31" name="Rectangle 30">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199"/>
            <a:ext cx="11277600" cy="5943602"/>
          </a:xfrm>
          <a:prstGeom prst="rect">
            <a:avLst/>
          </a:prstGeom>
          <a:ln w="12700" cap="flat" cmpd="sng" algn="ctr">
            <a:noFill/>
            <a:prstDash val="solid"/>
            <a:miter lim="800000"/>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pic>
        <p:nvPicPr>
          <p:cNvPr id="3" name="Imagen 2" descr="Imagen que contiene persona, niño, joven, frente&#10;&#10;Descripción generada automáticamente">
            <a:extLst>
              <a:ext uri="{FF2B5EF4-FFF2-40B4-BE49-F238E27FC236}">
                <a16:creationId xmlns:a16="http://schemas.microsoft.com/office/drawing/2014/main" id="{AF5B823E-ECE5-0EEC-0FCE-E79F8D209C3A}"/>
              </a:ext>
            </a:extLst>
          </p:cNvPr>
          <p:cNvPicPr>
            <a:picLocks noGrp="1" noRot="1" noChangeAspect="1" noMove="1" noResize="1" noEditPoints="1" noAdjustHandles="1" noChangeArrowheads="1" noChangeShapeType="1" noCrop="1"/>
          </p:cNvPicPr>
          <p:nvPr/>
        </p:nvPicPr>
        <p:blipFill>
          <a:blip r:embed="rId2" cstate="screen">
            <a:extLst>
              <a:ext uri="{28A0092B-C50C-407E-A947-70E740481C1C}">
                <a14:useLocalDpi xmlns:a14="http://schemas.microsoft.com/office/drawing/2010/main"/>
              </a:ext>
            </a:extLst>
          </a:blip>
          <a:srcRect/>
          <a:stretch/>
        </p:blipFill>
        <p:spPr>
          <a:xfrm>
            <a:off x="617909" y="609601"/>
            <a:ext cx="5354874" cy="5606738"/>
          </a:xfrm>
          <a:prstGeom prst="rect">
            <a:avLst/>
          </a:prstGeom>
          <a:ln w="38100" cap="sq">
            <a:solidFill>
              <a:srgbClr val="0070C0"/>
            </a:solidFill>
            <a:prstDash val="solid"/>
            <a:miter lim="800000"/>
          </a:ln>
          <a:effectLst>
            <a:outerShdw blurRad="50800" dist="38100" dir="2700000" algn="tl" rotWithShape="0">
              <a:srgbClr val="000000">
                <a:alpha val="43000"/>
              </a:srgbClr>
            </a:outerShdw>
          </a:effectLst>
        </p:spPr>
      </p:pic>
      <p:sp>
        <p:nvSpPr>
          <p:cNvPr id="8" name="CuadroTexto 7">
            <a:extLst>
              <a:ext uri="{FF2B5EF4-FFF2-40B4-BE49-F238E27FC236}">
                <a16:creationId xmlns:a16="http://schemas.microsoft.com/office/drawing/2014/main" id="{5F237C40-B321-1F64-A397-A06B2DD26014}"/>
              </a:ext>
            </a:extLst>
          </p:cNvPr>
          <p:cNvSpPr txBox="1"/>
          <p:nvPr/>
        </p:nvSpPr>
        <p:spPr>
          <a:xfrm>
            <a:off x="6095997" y="641864"/>
            <a:ext cx="5478091" cy="4516365"/>
          </a:xfrm>
          <a:prstGeom prst="rect">
            <a:avLst/>
          </a:prstGeom>
          <a:noFill/>
        </p:spPr>
        <p:txBody>
          <a:bodyPr wrap="square" rtlCol="0">
            <a:spAutoFit/>
          </a:bodyPr>
          <a:lstStyle/>
          <a:p>
            <a:pPr algn="ctr">
              <a:lnSpc>
                <a:spcPct val="150000"/>
              </a:lnSpc>
            </a:pPr>
            <a:r>
              <a:rPr lang="es-ES" sz="6600" b="1" dirty="0">
                <a:ln w="10160">
                  <a:solidFill>
                    <a:schemeClr val="accent5"/>
                  </a:solidFill>
                  <a:prstDash val="solid"/>
                </a:ln>
                <a:solidFill>
                  <a:schemeClr val="accent5">
                    <a:lumMod val="20000"/>
                    <a:lumOff val="80000"/>
                  </a:schemeClr>
                </a:solidFill>
                <a:effectLst>
                  <a:outerShdw blurRad="38100" dist="22860" dir="5400000" algn="tl" rotWithShape="0">
                    <a:srgbClr val="000000"/>
                  </a:outerShdw>
                </a:effectLst>
              </a:rPr>
              <a:t>LA HISTORIA DE FONDO: </a:t>
            </a:r>
            <a:r>
              <a:rPr lang="es-ES" sz="6600" b="1" dirty="0">
                <a:ln w="10160">
                  <a:solidFill>
                    <a:schemeClr val="accent6"/>
                  </a:solidFill>
                  <a:prstDash val="solid"/>
                </a:ln>
                <a:solidFill>
                  <a:schemeClr val="accent6">
                    <a:lumMod val="20000"/>
                    <a:lumOff val="80000"/>
                  </a:schemeClr>
                </a:solidFill>
                <a:effectLst>
                  <a:outerShdw blurRad="38100" dist="22860" dir="5400000" algn="tl" rotWithShape="0">
                    <a:srgbClr val="000000"/>
                  </a:outerShdw>
                </a:effectLst>
              </a:rPr>
              <a:t>EL PRÓLOGO</a:t>
            </a:r>
          </a:p>
        </p:txBody>
      </p:sp>
      <p:sp>
        <p:nvSpPr>
          <p:cNvPr id="9" name="CuadroTexto 8">
            <a:extLst>
              <a:ext uri="{FF2B5EF4-FFF2-40B4-BE49-F238E27FC236}">
                <a16:creationId xmlns:a16="http://schemas.microsoft.com/office/drawing/2014/main" id="{2974E15A-EBDC-E6EB-E142-DE50078C7A95}"/>
              </a:ext>
            </a:extLst>
          </p:cNvPr>
          <p:cNvSpPr txBox="1"/>
          <p:nvPr/>
        </p:nvSpPr>
        <p:spPr>
          <a:xfrm>
            <a:off x="6095997" y="5846804"/>
            <a:ext cx="5478091" cy="369332"/>
          </a:xfrm>
          <a:prstGeom prst="rect">
            <a:avLst/>
          </a:prstGeom>
          <a:noFill/>
        </p:spPr>
        <p:txBody>
          <a:bodyPr wrap="square" rtlCol="0">
            <a:spAutoFit/>
          </a:bodyPr>
          <a:lstStyle/>
          <a:p>
            <a:pPr algn="ctr"/>
            <a:r>
              <a:rPr lang="es-ES" b="1" dirty="0">
                <a:solidFill>
                  <a:srgbClr val="005392"/>
                </a:solidFill>
              </a:rPr>
              <a:t>Lección 3 para el 19 de octubre de 2024</a:t>
            </a:r>
          </a:p>
        </p:txBody>
      </p:sp>
    </p:spTree>
    <p:extLst>
      <p:ext uri="{BB962C8B-B14F-4D97-AF65-F5344CB8AC3E}">
        <p14:creationId xmlns:p14="http://schemas.microsoft.com/office/powerpoint/2010/main" val="511201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effectLst/>
      </p:bgPr>
    </p:bg>
    <p:spTree>
      <p:nvGrpSpPr>
        <p:cNvPr id="1" name=""/>
        <p:cNvGrpSpPr/>
        <p:nvPr/>
      </p:nvGrpSpPr>
      <p:grpSpPr>
        <a:xfrm>
          <a:off x="0" y="0"/>
          <a:ext cx="0" cy="0"/>
          <a:chOff x="0" y="0"/>
          <a:chExt cx="0" cy="0"/>
        </a:xfrm>
      </p:grpSpPr>
      <p:sp useBgFill="1">
        <p:nvSpPr>
          <p:cNvPr id="13" name="Rectangle 12">
            <a:extLst>
              <a:ext uri="{FF2B5EF4-FFF2-40B4-BE49-F238E27FC236}">
                <a16:creationId xmlns:a16="http://schemas.microsoft.com/office/drawing/2014/main" id="{2111B97A-2FB0-4625-8C2E-CDCB1AF683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grpSp>
        <p:nvGrpSpPr>
          <p:cNvPr id="15" name="Group 14">
            <a:extLst>
              <a:ext uri="{FF2B5EF4-FFF2-40B4-BE49-F238E27FC236}">
                <a16:creationId xmlns:a16="http://schemas.microsoft.com/office/drawing/2014/main" id="{B83D307E-DF68-43F8-97CE-0AAE950A712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271255" y="-1"/>
            <a:ext cx="7649490" cy="5728133"/>
            <a:chOff x="329184" y="1"/>
            <a:chExt cx="524256" cy="5728133"/>
          </a:xfrm>
        </p:grpSpPr>
        <p:cxnSp>
          <p:nvCxnSpPr>
            <p:cNvPr id="16" name="Straight Connector 15">
              <a:extLst>
                <a:ext uri="{FF2B5EF4-FFF2-40B4-BE49-F238E27FC236}">
                  <a16:creationId xmlns:a16="http://schemas.microsoft.com/office/drawing/2014/main" id="{5546E3D2-37BF-4528-9851-2B2F628234A2}"/>
                </a:ext>
                <a:ext uri="{C183D7F6-B498-43B3-948B-1728B52AA6E4}">
                  <adec:decorative xmlns:adec="http://schemas.microsoft.com/office/drawing/2017/decorative" val="1"/>
                </a:ext>
              </a:extLst>
            </p:cNvPr>
            <p:cNvCxnSpPr>
              <a:cxnSpLocks noGrp="1" noRo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329184" y="5728134"/>
              <a:ext cx="523824" cy="0"/>
            </a:xfrm>
            <a:prstGeom prst="line">
              <a:avLst/>
            </a:prstGeom>
            <a:ln w="152400">
              <a:solidFill>
                <a:srgbClr val="0F9ED5"/>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752A0C69-DC4E-4FC0-843C-BAA27B3A5621}"/>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extLst>
                <p:ext uri="{386F3935-93C4-4BCD-93E2-E3B085C9AB24}">
                  <p16:designElem xmlns:p16="http://schemas.microsoft.com/office/powerpoint/2015/main" val="1"/>
                </p:ext>
              </p:extLst>
            </p:nvPr>
          </p:nvSpPr>
          <p:spPr>
            <a:xfrm>
              <a:off x="329184" y="1"/>
              <a:ext cx="524256" cy="5532119"/>
            </a:xfrm>
            <a:prstGeom prst="rect">
              <a:avLst/>
            </a:prstGeom>
            <a:solidFill>
              <a:srgbClr val="0F9E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
        <p:nvSpPr>
          <p:cNvPr id="19" name="Rectangle 18">
            <a:extLst>
              <a:ext uri="{FF2B5EF4-FFF2-40B4-BE49-F238E27FC236}">
                <a16:creationId xmlns:a16="http://schemas.microsoft.com/office/drawing/2014/main" id="{8ED94938-268E-4C0A-A08A-B3980C78B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6464" y="318045"/>
            <a:ext cx="10999072" cy="5325139"/>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9" name="Imagen 8">
            <a:extLst>
              <a:ext uri="{FF2B5EF4-FFF2-40B4-BE49-F238E27FC236}">
                <a16:creationId xmlns:a16="http://schemas.microsoft.com/office/drawing/2014/main" id="{5E0F36FB-DF7F-F338-8B49-ADD87784D203}"/>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781050" y="552450"/>
            <a:ext cx="10572750" cy="4962806"/>
          </a:xfrm>
          <a:prstGeom prst="rect">
            <a:avLst/>
          </a:prstGeom>
        </p:spPr>
      </p:pic>
      <p:sp>
        <p:nvSpPr>
          <p:cNvPr id="10" name="CuadroTexto 9">
            <a:extLst>
              <a:ext uri="{FF2B5EF4-FFF2-40B4-BE49-F238E27FC236}">
                <a16:creationId xmlns:a16="http://schemas.microsoft.com/office/drawing/2014/main" id="{DFD77E89-CB12-D060-370C-E0F2EC183E3B}"/>
              </a:ext>
            </a:extLst>
          </p:cNvPr>
          <p:cNvSpPr txBox="1"/>
          <p:nvPr/>
        </p:nvSpPr>
        <p:spPr>
          <a:xfrm>
            <a:off x="0" y="5974068"/>
            <a:ext cx="12191999" cy="800219"/>
          </a:xfrm>
          <a:prstGeom prst="rect">
            <a:avLst/>
          </a:prstGeom>
          <a:noFill/>
        </p:spPr>
        <p:txBody>
          <a:bodyPr wrap="square" rtlCol="0">
            <a:spAutoFit/>
            <a:scene3d>
              <a:camera prst="orthographicFront"/>
              <a:lightRig rig="threePt" dir="t"/>
            </a:scene3d>
            <a:sp3d extrusionH="57150">
              <a:bevelT w="38100" h="38100"/>
            </a:sp3d>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s-ES" sz="2300" b="1" i="0" u="none" strike="noStrike" kern="1200" cap="none" spc="0" normalizeH="0" baseline="0" noProof="0" dirty="0">
                <a:ln>
                  <a:noFill/>
                </a:ln>
                <a:solidFill>
                  <a:srgbClr val="9900CC">
                    <a:lumMod val="50000"/>
                  </a:srgbClr>
                </a:solidFill>
                <a:effectLst/>
                <a:uLnTx/>
                <a:uFillTx/>
                <a:latin typeface="Comic Sans MS" panose="030F0702030302020204" pitchFamily="66" charset="0"/>
                <a:ea typeface="+mn-ea"/>
                <a:cs typeface="+mn-cs"/>
              </a:rPr>
              <a:t>“En el principio existía el Verbo, y el Verbo estaba con Dios, y el Verbo era Dios”</a:t>
            </a:r>
          </a:p>
          <a:p>
            <a:pPr marL="0" marR="0" lvl="0" indent="0" algn="ctr" defTabSz="914400" rtl="0" eaLnBrk="1" fontAlgn="auto" latinLnBrk="0" hangingPunct="1">
              <a:lnSpc>
                <a:spcPct val="100000"/>
              </a:lnSpc>
              <a:spcBef>
                <a:spcPts val="600"/>
              </a:spcBef>
              <a:spcAft>
                <a:spcPts val="0"/>
              </a:spcAft>
              <a:buClrTx/>
              <a:buSzTx/>
              <a:buFontTx/>
              <a:buNone/>
              <a:tabLst/>
              <a:defRPr/>
            </a:pPr>
            <a:r>
              <a:rPr kumimoji="0" lang="es-ES" sz="1800" b="1" i="0" u="none" strike="noStrike" kern="1200" cap="none" spc="0" normalizeH="0" baseline="0" noProof="0" dirty="0">
                <a:ln>
                  <a:noFill/>
                </a:ln>
                <a:solidFill>
                  <a:srgbClr val="9900CC">
                    <a:lumMod val="50000"/>
                  </a:srgbClr>
                </a:solidFill>
                <a:effectLst/>
                <a:uLnTx/>
                <a:uFillTx/>
                <a:latin typeface="Comic Sans MS" panose="030F0702030302020204" pitchFamily="66" charset="0"/>
                <a:ea typeface="+mn-ea"/>
                <a:cs typeface="+mn-cs"/>
              </a:rPr>
              <a:t>Juan 1:1</a:t>
            </a:r>
          </a:p>
        </p:txBody>
      </p:sp>
    </p:spTree>
    <p:extLst>
      <p:ext uri="{BB962C8B-B14F-4D97-AF65-F5344CB8AC3E}">
        <p14:creationId xmlns:p14="http://schemas.microsoft.com/office/powerpoint/2010/main" val="1890173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a:ext>
            </a:extLst>
          </a:blip>
          <a:srcRect/>
          <a:stretch>
            <a:fillRect l="-29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80CD79C-67BD-D40C-FC09-289AC91C9F75}"/>
              </a:ext>
            </a:extLst>
          </p:cNvPr>
          <p:cNvSpPr txBox="1"/>
          <p:nvPr/>
        </p:nvSpPr>
        <p:spPr>
          <a:xfrm>
            <a:off x="6294922" y="4562475"/>
            <a:ext cx="5897077" cy="2031325"/>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sz="2400" b="1" dirty="0">
                <a:gradFill flip="none" rotWithShape="1">
                  <a:gsLst>
                    <a:gs pos="0">
                      <a:srgbClr val="9935CC"/>
                    </a:gs>
                    <a:gs pos="100000">
                      <a:srgbClr val="2C69C7"/>
                    </a:gs>
                  </a:gsLst>
                  <a:lin ang="0" scaled="1"/>
                  <a:tileRect/>
                </a:gradFill>
                <a:effectLst/>
              </a:rPr>
              <a:t>Su divinidad (Juan 1:1-5).</a:t>
            </a:r>
          </a:p>
          <a:p>
            <a:pPr>
              <a:spcBef>
                <a:spcPts val="1200"/>
              </a:spcBef>
            </a:pPr>
            <a:r>
              <a:rPr lang="es-ES" sz="2400" b="1" dirty="0">
                <a:gradFill>
                  <a:gsLst>
                    <a:gs pos="0">
                      <a:srgbClr val="FB7D3D"/>
                    </a:gs>
                    <a:gs pos="100000">
                      <a:srgbClr val="F24D44"/>
                    </a:gs>
                  </a:gsLst>
                  <a:lin ang="0" scaled="1"/>
                </a:gradFill>
                <a:effectLst/>
              </a:rPr>
              <a:t>Su humanidad (Juan 1:14a).</a:t>
            </a:r>
          </a:p>
          <a:p>
            <a:pPr>
              <a:spcBef>
                <a:spcPts val="1200"/>
              </a:spcBef>
            </a:pPr>
            <a:r>
              <a:rPr lang="es-ES" sz="2400" b="1" dirty="0">
                <a:gradFill>
                  <a:gsLst>
                    <a:gs pos="0">
                      <a:srgbClr val="75C624"/>
                    </a:gs>
                    <a:gs pos="100000">
                      <a:srgbClr val="25B588"/>
                    </a:gs>
                  </a:gsLst>
                  <a:lin ang="0" scaled="1"/>
                </a:gradFill>
                <a:effectLst/>
              </a:rPr>
              <a:t>Su aceptación o rechazo (Juan 1:9-13).</a:t>
            </a:r>
          </a:p>
          <a:p>
            <a:pPr>
              <a:spcBef>
                <a:spcPts val="1200"/>
              </a:spcBef>
            </a:pPr>
            <a:r>
              <a:rPr lang="es-ES" sz="2400" b="1" dirty="0">
                <a:gradFill>
                  <a:gsLst>
                    <a:gs pos="0">
                      <a:srgbClr val="FEA94C"/>
                    </a:gs>
                    <a:gs pos="100000">
                      <a:srgbClr val="9D6029"/>
                    </a:gs>
                  </a:gsLst>
                  <a:lin ang="0" scaled="1"/>
                </a:gradFill>
                <a:effectLst/>
              </a:rPr>
              <a:t>Su gloria (Juan 1:14b).</a:t>
            </a:r>
          </a:p>
        </p:txBody>
      </p:sp>
      <p:sp>
        <p:nvSpPr>
          <p:cNvPr id="3" name="CuadroTexto 2">
            <a:extLst>
              <a:ext uri="{FF2B5EF4-FFF2-40B4-BE49-F238E27FC236}">
                <a16:creationId xmlns:a16="http://schemas.microsoft.com/office/drawing/2014/main" id="{93509CD6-D708-7B7D-A95A-4A9285DECE7D}"/>
              </a:ext>
            </a:extLst>
          </p:cNvPr>
          <p:cNvSpPr txBox="1"/>
          <p:nvPr/>
        </p:nvSpPr>
        <p:spPr>
          <a:xfrm>
            <a:off x="237391" y="85667"/>
            <a:ext cx="7134959" cy="1323439"/>
          </a:xfrm>
          <a:prstGeom prst="rect">
            <a:avLst/>
          </a:prstGeom>
          <a:noFill/>
        </p:spPr>
        <p:txBody>
          <a:bodyPr wrap="square" rtlCol="0">
            <a:spAutoFit/>
          </a:bodyPr>
          <a:lstStyle/>
          <a:p>
            <a:pPr>
              <a:spcBef>
                <a:spcPts val="600"/>
              </a:spcBef>
            </a:pPr>
            <a:r>
              <a:rPr lang="es-ES" sz="2000" b="1" dirty="0"/>
              <a:t>Juan no hace referencia a las circunstancias del nacimiento de Jesús. Se conforma con decirnos que Jesús se encarnó. Pero antes, nos habla de la preexistencia de Jesús, al que presenta como “</a:t>
            </a:r>
            <a:r>
              <a:rPr lang="es-ES" sz="2000" b="1" i="1" dirty="0"/>
              <a:t>Logos</a:t>
            </a:r>
            <a:r>
              <a:rPr lang="es-ES" sz="2000" b="1" dirty="0"/>
              <a:t>” (el Verbo), el Creador.</a:t>
            </a:r>
          </a:p>
        </p:txBody>
      </p:sp>
      <p:pic>
        <p:nvPicPr>
          <p:cNvPr id="7" name="Imagen 6" descr="Dibujo de la tierra desde el espacio&#10;&#10;Descripción generada automáticamente con confianza baja">
            <a:extLst>
              <a:ext uri="{FF2B5EF4-FFF2-40B4-BE49-F238E27FC236}">
                <a16:creationId xmlns:a16="http://schemas.microsoft.com/office/drawing/2014/main" id="{F06EA3C4-DED6-AAC5-C6AE-9D533F431EE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477125" y="241323"/>
            <a:ext cx="4477484" cy="4084027"/>
          </a:xfrm>
          <a:prstGeom prst="ellipse">
            <a:avLst/>
          </a:prstGeom>
          <a:ln w="63500" cap="rnd">
            <a:solidFill>
              <a:schemeClr val="accent1">
                <a:lumMod val="60000"/>
                <a:lumOff val="40000"/>
              </a:schemeClr>
            </a:solidFill>
          </a:ln>
          <a:effectLst/>
          <a:scene3d>
            <a:camera prst="orthographicFront"/>
            <a:lightRig rig="contrasting" dir="t">
              <a:rot lat="0" lon="0" rev="3000000"/>
            </a:lightRig>
          </a:scene3d>
          <a:sp3d contourW="7620">
            <a:bevelT w="95250" h="31750"/>
            <a:contourClr>
              <a:srgbClr val="333333"/>
            </a:contourClr>
          </a:sp3d>
        </p:spPr>
      </p:pic>
      <p:pic>
        <p:nvPicPr>
          <p:cNvPr id="9" name="Imagen 8" descr="Pintura de un hombre con los brazos abiertos&#10;&#10;Descripción generada automáticamente con confianza baja">
            <a:extLst>
              <a:ext uri="{FF2B5EF4-FFF2-40B4-BE49-F238E27FC236}">
                <a16:creationId xmlns:a16="http://schemas.microsoft.com/office/drawing/2014/main" id="{610A0462-DDEC-E097-1160-481C5958FDD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70014" y="3869989"/>
            <a:ext cx="2095500" cy="2829194"/>
          </a:xfrm>
          <a:prstGeom prst="roundRect">
            <a:avLst>
              <a:gd name="adj" fmla="val 11155"/>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chemeClr val="accent2">
                <a:lumMod val="75000"/>
              </a:schemeClr>
            </a:contourClr>
          </a:sp3d>
        </p:spPr>
      </p:pic>
      <p:pic>
        <p:nvPicPr>
          <p:cNvPr id="11" name="Imagen 10" descr="Un grupo de personas jugando un videojuego de una persona&#10;&#10;Descripción generada automáticamente con confianza media">
            <a:extLst>
              <a:ext uri="{FF2B5EF4-FFF2-40B4-BE49-F238E27FC236}">
                <a16:creationId xmlns:a16="http://schemas.microsoft.com/office/drawing/2014/main" id="{98921C4F-58CF-FAF8-20A3-31FF45F33012}"/>
              </a:ext>
            </a:extLst>
          </p:cNvPr>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2533650" y="3962400"/>
            <a:ext cx="2771709" cy="2667000"/>
          </a:xfrm>
          <a:prstGeom prst="rect">
            <a:avLst/>
          </a:prstGeom>
          <a:ln w="88900" cap="sq" cmpd="thickThin">
            <a:solidFill>
              <a:schemeClr val="accent5">
                <a:lumMod val="75000"/>
              </a:schemeClr>
            </a:solidFill>
            <a:prstDash val="solid"/>
            <a:miter lim="800000"/>
          </a:ln>
          <a:effectLst>
            <a:innerShdw blurRad="76200">
              <a:srgbClr val="000000"/>
            </a:innerShdw>
          </a:effectLst>
        </p:spPr>
      </p:pic>
      <p:pic>
        <p:nvPicPr>
          <p:cNvPr id="33" name="Imagen 32" descr="Forma, Rectángulo&#10;&#10;Descripción generada automáticamente">
            <a:extLst>
              <a:ext uri="{FF2B5EF4-FFF2-40B4-BE49-F238E27FC236}">
                <a16:creationId xmlns:a16="http://schemas.microsoft.com/office/drawing/2014/main" id="{059086C5-C1D2-7F5F-FC0C-2763F81F6E2D}"/>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rot="15300000">
            <a:off x="5815911" y="6173746"/>
            <a:ext cx="247108" cy="519678"/>
          </a:xfrm>
          <a:prstGeom prst="rect">
            <a:avLst/>
          </a:prstGeom>
          <a:effectLst>
            <a:outerShdw blurRad="50800" dist="38100" dir="8100000" algn="tr" rotWithShape="0">
              <a:prstClr val="black">
                <a:alpha val="40000"/>
              </a:prstClr>
            </a:outerShdw>
          </a:effectLst>
        </p:spPr>
      </p:pic>
      <p:pic>
        <p:nvPicPr>
          <p:cNvPr id="34" name="Imagen 33" descr="Forma, Rectángulo&#10;&#10;Descripción generada automáticamente">
            <a:extLst>
              <a:ext uri="{FF2B5EF4-FFF2-40B4-BE49-F238E27FC236}">
                <a16:creationId xmlns:a16="http://schemas.microsoft.com/office/drawing/2014/main" id="{894EB91A-FA06-BAA7-54B5-4AA8D18BBCF4}"/>
              </a:ext>
            </a:extLst>
          </p:cNvPr>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rot="15300000">
            <a:off x="5815830" y="5121726"/>
            <a:ext cx="247328" cy="519679"/>
          </a:xfrm>
          <a:prstGeom prst="rect">
            <a:avLst/>
          </a:prstGeom>
          <a:effectLst>
            <a:outerShdw blurRad="50800" dist="38100" dir="8100000" algn="tr" rotWithShape="0">
              <a:prstClr val="black">
                <a:alpha val="40000"/>
              </a:prstClr>
            </a:outerShdw>
          </a:effectLst>
        </p:spPr>
      </p:pic>
      <p:pic>
        <p:nvPicPr>
          <p:cNvPr id="37" name="Imagen 36" descr="Forma&#10;&#10;Descripción generada automáticamente">
            <a:extLst>
              <a:ext uri="{FF2B5EF4-FFF2-40B4-BE49-F238E27FC236}">
                <a16:creationId xmlns:a16="http://schemas.microsoft.com/office/drawing/2014/main" id="{3269D627-0364-7A84-4E13-A68F0F20E313}"/>
              </a:ext>
            </a:extLst>
          </p:cNvPr>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rot="15300000">
            <a:off x="5815832" y="4595774"/>
            <a:ext cx="247317" cy="519675"/>
          </a:xfrm>
          <a:prstGeom prst="rect">
            <a:avLst/>
          </a:prstGeom>
          <a:effectLst>
            <a:outerShdw blurRad="50800" dist="38100" dir="8100000" algn="tr" rotWithShape="0">
              <a:prstClr val="black">
                <a:alpha val="40000"/>
              </a:prstClr>
            </a:outerShdw>
          </a:effectLst>
        </p:spPr>
      </p:pic>
      <p:pic>
        <p:nvPicPr>
          <p:cNvPr id="39" name="Imagen 38" descr="Forma&#10;&#10;Descripción generada automáticamente">
            <a:extLst>
              <a:ext uri="{FF2B5EF4-FFF2-40B4-BE49-F238E27FC236}">
                <a16:creationId xmlns:a16="http://schemas.microsoft.com/office/drawing/2014/main" id="{54023E1F-9C9F-5021-2725-D3139187FECE}"/>
              </a:ext>
            </a:extLst>
          </p:cNvPr>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rot="15300000">
            <a:off x="5815751" y="5647792"/>
            <a:ext cx="247538" cy="519677"/>
          </a:xfrm>
          <a:prstGeom prst="rect">
            <a:avLst/>
          </a:prstGeom>
          <a:effectLst>
            <a:outerShdw blurRad="50800" dist="38100" dir="8100000" algn="tr" rotWithShape="0">
              <a:prstClr val="black">
                <a:alpha val="40000"/>
              </a:prstClr>
            </a:outerShdw>
          </a:effectLst>
        </p:spPr>
      </p:pic>
      <p:sp>
        <p:nvSpPr>
          <p:cNvPr id="5" name="CuadroTexto 4">
            <a:extLst>
              <a:ext uri="{FF2B5EF4-FFF2-40B4-BE49-F238E27FC236}">
                <a16:creationId xmlns:a16="http://schemas.microsoft.com/office/drawing/2014/main" id="{13DE15D4-BD51-2EE6-2268-5A13CB99EBF4}"/>
              </a:ext>
            </a:extLst>
          </p:cNvPr>
          <p:cNvSpPr txBox="1"/>
          <p:nvPr/>
        </p:nvSpPr>
        <p:spPr>
          <a:xfrm>
            <a:off x="237391" y="2724265"/>
            <a:ext cx="7134959" cy="1015663"/>
          </a:xfrm>
          <a:prstGeom prst="rect">
            <a:avLst/>
          </a:prstGeom>
          <a:noFill/>
        </p:spPr>
        <p:txBody>
          <a:bodyPr wrap="square">
            <a:spAutoFit/>
          </a:bodyPr>
          <a:lstStyle/>
          <a:p>
            <a:pPr>
              <a:spcBef>
                <a:spcPts val="600"/>
              </a:spcBef>
            </a:pPr>
            <a:r>
              <a:rPr lang="es-ES" sz="2000" b="1" dirty="0"/>
              <a:t>Una Luz que fue aceptada por unos y rechazada por otros. Hoy, esta Luz sigue brillando en el mundo. ¿La recibirás? ¿Compartirás con Jesús su gloria?</a:t>
            </a:r>
          </a:p>
        </p:txBody>
      </p:sp>
      <p:sp>
        <p:nvSpPr>
          <p:cNvPr id="8" name="CuadroTexto 7">
            <a:extLst>
              <a:ext uri="{FF2B5EF4-FFF2-40B4-BE49-F238E27FC236}">
                <a16:creationId xmlns:a16="http://schemas.microsoft.com/office/drawing/2014/main" id="{AC45E4B2-6CE9-7259-C0E1-474F6F85F009}"/>
              </a:ext>
            </a:extLst>
          </p:cNvPr>
          <p:cNvSpPr txBox="1"/>
          <p:nvPr/>
        </p:nvSpPr>
        <p:spPr>
          <a:xfrm>
            <a:off x="237391" y="1404966"/>
            <a:ext cx="7134958" cy="1323439"/>
          </a:xfrm>
          <a:prstGeom prst="rect">
            <a:avLst/>
          </a:prstGeom>
          <a:noFill/>
        </p:spPr>
        <p:txBody>
          <a:bodyPr wrap="square">
            <a:spAutoFit/>
          </a:bodyPr>
          <a:lstStyle/>
          <a:p>
            <a:pPr>
              <a:spcBef>
                <a:spcPts val="600"/>
              </a:spcBef>
            </a:pPr>
            <a:r>
              <a:rPr lang="es-ES" sz="2000" b="1" dirty="0"/>
              <a:t>En el prólogo del evangelio de Juan vemos a Jesús plenamente divino y plenamente humano. Dios revelado a la humanidad. Luz pura resplandeciendo en las tinieblas de este mundo.</a:t>
            </a:r>
          </a:p>
        </p:txBody>
      </p:sp>
    </p:spTree>
    <p:extLst>
      <p:ext uri="{BB962C8B-B14F-4D97-AF65-F5344CB8AC3E}">
        <p14:creationId xmlns:p14="http://schemas.microsoft.com/office/powerpoint/2010/main" val="22686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5"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10" dur="1000" fill="hold"/>
                                        <p:tgtEl>
                                          <p:spTgt spid="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wheel(1)">
                                      <p:cBhvr>
                                        <p:cTn id="23" dur="1000"/>
                                        <p:tgtEl>
                                          <p:spTgt spid="7"/>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left)">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4" presetClass="entr" presetSubtype="10"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randombar(horizontal)">
                                      <p:cBhvr>
                                        <p:cTn id="32" dur="500"/>
                                        <p:tgtEl>
                                          <p:spTgt spid="11"/>
                                        </p:tgtEl>
                                      </p:cBhvr>
                                    </p:animEffect>
                                  </p:childTnLst>
                                </p:cTn>
                              </p:par>
                            </p:childTnLst>
                          </p:cTn>
                        </p:par>
                        <p:par>
                          <p:cTn id="33" fill="hold">
                            <p:stCondLst>
                              <p:cond delay="500"/>
                            </p:stCondLst>
                            <p:childTnLst>
                              <p:par>
                                <p:cTn id="34" presetID="22" presetClass="entr" presetSubtype="8"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wipe(left)">
                                      <p:cBhvr>
                                        <p:cTn id="36" dur="500"/>
                                        <p:tgtEl>
                                          <p:spTgt spid="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wipe(left)">
                                      <p:cBhvr>
                                        <p:cTn id="41" dur="500"/>
                                        <p:tgtEl>
                                          <p:spTgt spid="37"/>
                                        </p:tgtEl>
                                      </p:cBhvr>
                                    </p:animEffect>
                                  </p:childTnLst>
                                </p:cTn>
                              </p:par>
                            </p:childTnLst>
                          </p:cTn>
                        </p:par>
                        <p:par>
                          <p:cTn id="42" fill="hold">
                            <p:stCondLst>
                              <p:cond delay="500"/>
                            </p:stCondLst>
                            <p:childTnLst>
                              <p:par>
                                <p:cTn id="43" presetID="22" presetClass="entr" presetSubtype="8" fill="hold" grpId="0" nodeType="afterEffect">
                                  <p:stCondLst>
                                    <p:cond delay="0"/>
                                  </p:stCondLst>
                                  <p:childTnLst>
                                    <p:set>
                                      <p:cBhvr>
                                        <p:cTn id="44" dur="1" fill="hold">
                                          <p:stCondLst>
                                            <p:cond delay="0"/>
                                          </p:stCondLst>
                                        </p:cTn>
                                        <p:tgtEl>
                                          <p:spTgt spid="2">
                                            <p:txEl>
                                              <p:pRg st="0" end="0"/>
                                            </p:txEl>
                                          </p:spTgt>
                                        </p:tgtEl>
                                        <p:attrNameLst>
                                          <p:attrName>style.visibility</p:attrName>
                                        </p:attrNameLst>
                                      </p:cBhvr>
                                      <p:to>
                                        <p:strVal val="visible"/>
                                      </p:to>
                                    </p:set>
                                    <p:animEffect transition="in" filter="wipe(left)">
                                      <p:cBhvr>
                                        <p:cTn id="45" dur="500"/>
                                        <p:tgtEl>
                                          <p:spTgt spid="2">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left)">
                                      <p:cBhvr>
                                        <p:cTn id="50" dur="500"/>
                                        <p:tgtEl>
                                          <p:spTgt spid="34"/>
                                        </p:tgtEl>
                                      </p:cBhvr>
                                    </p:animEffect>
                                  </p:childTnLst>
                                </p:cTn>
                              </p:par>
                            </p:childTnLst>
                          </p:cTn>
                        </p:par>
                        <p:par>
                          <p:cTn id="51" fill="hold">
                            <p:stCondLst>
                              <p:cond delay="500"/>
                            </p:stCondLst>
                            <p:childTnLst>
                              <p:par>
                                <p:cTn id="52" presetID="22" presetClass="entr" presetSubtype="8" fill="hold" grpId="0" nodeType="afterEffect">
                                  <p:stCondLst>
                                    <p:cond delay="0"/>
                                  </p:stCondLst>
                                  <p:childTnLst>
                                    <p:set>
                                      <p:cBhvr>
                                        <p:cTn id="53" dur="1" fill="hold">
                                          <p:stCondLst>
                                            <p:cond delay="0"/>
                                          </p:stCondLst>
                                        </p:cTn>
                                        <p:tgtEl>
                                          <p:spTgt spid="2">
                                            <p:txEl>
                                              <p:pRg st="1" end="1"/>
                                            </p:txEl>
                                          </p:spTgt>
                                        </p:tgtEl>
                                        <p:attrNameLst>
                                          <p:attrName>style.visibility</p:attrName>
                                        </p:attrNameLst>
                                      </p:cBhvr>
                                      <p:to>
                                        <p:strVal val="visible"/>
                                      </p:to>
                                    </p:set>
                                    <p:animEffect transition="in" filter="wipe(left)">
                                      <p:cBhvr>
                                        <p:cTn id="54" dur="500"/>
                                        <p:tgtEl>
                                          <p:spTgt spid="2">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8" fill="hold" nodeType="clickEffect">
                                  <p:stCondLst>
                                    <p:cond delay="0"/>
                                  </p:stCondLst>
                                  <p:childTnLst>
                                    <p:set>
                                      <p:cBhvr>
                                        <p:cTn id="58" dur="1" fill="hold">
                                          <p:stCondLst>
                                            <p:cond delay="0"/>
                                          </p:stCondLst>
                                        </p:cTn>
                                        <p:tgtEl>
                                          <p:spTgt spid="39"/>
                                        </p:tgtEl>
                                        <p:attrNameLst>
                                          <p:attrName>style.visibility</p:attrName>
                                        </p:attrNameLst>
                                      </p:cBhvr>
                                      <p:to>
                                        <p:strVal val="visible"/>
                                      </p:to>
                                    </p:set>
                                    <p:animEffect transition="in" filter="wipe(left)">
                                      <p:cBhvr>
                                        <p:cTn id="59" dur="500"/>
                                        <p:tgtEl>
                                          <p:spTgt spid="39"/>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2">
                                            <p:txEl>
                                              <p:pRg st="2" end="2"/>
                                            </p:txEl>
                                          </p:spTgt>
                                        </p:tgtEl>
                                        <p:attrNameLst>
                                          <p:attrName>style.visibility</p:attrName>
                                        </p:attrNameLst>
                                      </p:cBhvr>
                                      <p:to>
                                        <p:strVal val="visible"/>
                                      </p:to>
                                    </p:set>
                                    <p:animEffect transition="in" filter="wipe(left)">
                                      <p:cBhvr>
                                        <p:cTn id="63" dur="500"/>
                                        <p:tgtEl>
                                          <p:spTgt spid="2">
                                            <p:txEl>
                                              <p:pRg st="2" end="2"/>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22" presetClass="entr" presetSubtype="8" fill="hold" nodeType="click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left)">
                                      <p:cBhvr>
                                        <p:cTn id="68" dur="500"/>
                                        <p:tgtEl>
                                          <p:spTgt spid="33"/>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txEl>
                                              <p:pRg st="3" end="3"/>
                                            </p:txEl>
                                          </p:spTgt>
                                        </p:tgtEl>
                                        <p:attrNameLst>
                                          <p:attrName>style.visibility</p:attrName>
                                        </p:attrNameLst>
                                      </p:cBhvr>
                                      <p:to>
                                        <p:strVal val="visible"/>
                                      </p:to>
                                    </p:set>
                                    <p:animEffect transition="in" filter="wipe(left)">
                                      <p:cBhvr>
                                        <p:cTn id="7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Rectángulo 11">
            <a:extLst>
              <a:ext uri="{FF2B5EF4-FFF2-40B4-BE49-F238E27FC236}">
                <a16:creationId xmlns:a16="http://schemas.microsoft.com/office/drawing/2014/main" id="{BD03AC12-691B-D757-99EA-CE4E2FBC8158}"/>
              </a:ext>
            </a:extLst>
          </p:cNvPr>
          <p:cNvSpPr>
            <a:spLocks noGrp="1" noRot="1" noMove="1" noResize="1" noEditPoints="1" noAdjustHandles="1" noChangeArrowheads="1" noChangeShapeType="1"/>
          </p:cNvSpPr>
          <p:nvPr/>
        </p:nvSpPr>
        <p:spPr>
          <a:xfrm>
            <a:off x="0" y="0"/>
            <a:ext cx="12191999" cy="985528"/>
          </a:xfrm>
          <a:prstGeom prst="rect">
            <a:avLst/>
          </a:prstGeom>
          <a:blipFill dpi="0" rotWithShape="1">
            <a:blip r:embed="rId3" cstate="screen">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4" name="Imagen 3" descr="Imagen que contiene agua, azul, hombre, tabla&#10;&#10;Descripción generada automáticamente">
            <a:extLst>
              <a:ext uri="{FF2B5EF4-FFF2-40B4-BE49-F238E27FC236}">
                <a16:creationId xmlns:a16="http://schemas.microsoft.com/office/drawing/2014/main" id="{D3AA3A3D-06D7-7982-445B-0045EDD4BC6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7789981" y="1202431"/>
            <a:ext cx="4130918" cy="27194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3" name="CuadroTexto 2">
            <a:extLst>
              <a:ext uri="{FF2B5EF4-FFF2-40B4-BE49-F238E27FC236}">
                <a16:creationId xmlns:a16="http://schemas.microsoft.com/office/drawing/2014/main" id="{AF057C77-1678-7A96-BBE4-53D356F8469C}"/>
              </a:ext>
            </a:extLst>
          </p:cNvPr>
          <p:cNvSpPr txBox="1"/>
          <p:nvPr/>
        </p:nvSpPr>
        <p:spPr>
          <a:xfrm>
            <a:off x="0" y="-105875"/>
            <a:ext cx="12191999" cy="769441"/>
          </a:xfrm>
          <a:prstGeom prst="rect">
            <a:avLst/>
          </a:prstGeom>
          <a:noFill/>
        </p:spPr>
        <p:txBody>
          <a:bodyPr wrap="square">
            <a:spAutoFit/>
          </a:bodyPr>
          <a:lstStyle/>
          <a:p>
            <a:pPr algn="ctr"/>
            <a:r>
              <a:rPr lang="es-ES"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LA DIVINIDAD DE JESÚS</a:t>
            </a:r>
          </a:p>
        </p:txBody>
      </p:sp>
      <p:sp>
        <p:nvSpPr>
          <p:cNvPr id="5" name="CuadroTexto 4">
            <a:extLst>
              <a:ext uri="{FF2B5EF4-FFF2-40B4-BE49-F238E27FC236}">
                <a16:creationId xmlns:a16="http://schemas.microsoft.com/office/drawing/2014/main" id="{514EEB6F-1555-7045-DED2-256CD23EFAD9}"/>
              </a:ext>
            </a:extLst>
          </p:cNvPr>
          <p:cNvSpPr txBox="1"/>
          <p:nvPr/>
        </p:nvSpPr>
        <p:spPr>
          <a:xfrm>
            <a:off x="271095" y="564491"/>
            <a:ext cx="11649808" cy="369332"/>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1C7FAC"/>
                </a:solidFill>
                <a:latin typeface="Comic Sans MS" panose="030F0702030302020204" pitchFamily="66" charset="0"/>
              </a:rPr>
              <a:t>“En el principio era el Verbo, y el Verbo era con Dios, y el Verbo era Dios” </a:t>
            </a:r>
            <a:r>
              <a:rPr lang="es-ES" sz="1400" b="1" dirty="0">
                <a:solidFill>
                  <a:srgbClr val="1C7FAC"/>
                </a:solidFill>
                <a:latin typeface="Comic Sans MS" panose="030F0702030302020204" pitchFamily="66" charset="0"/>
              </a:rPr>
              <a:t>(Juan 1:1)</a:t>
            </a:r>
            <a:endParaRPr lang="es-ES" b="1" dirty="0">
              <a:solidFill>
                <a:srgbClr val="1C7FAC"/>
              </a:solidFill>
              <a:latin typeface="Comic Sans MS" panose="030F0702030302020204" pitchFamily="66" charset="0"/>
            </a:endParaRPr>
          </a:p>
        </p:txBody>
      </p:sp>
      <p:sp>
        <p:nvSpPr>
          <p:cNvPr id="6" name="CuadroTexto 5">
            <a:extLst>
              <a:ext uri="{FF2B5EF4-FFF2-40B4-BE49-F238E27FC236}">
                <a16:creationId xmlns:a16="http://schemas.microsoft.com/office/drawing/2014/main" id="{F3CF394D-C663-4C16-97A1-FF73A2AB016D}"/>
              </a:ext>
            </a:extLst>
          </p:cNvPr>
          <p:cNvSpPr txBox="1"/>
          <p:nvPr/>
        </p:nvSpPr>
        <p:spPr>
          <a:xfrm>
            <a:off x="271092" y="990971"/>
            <a:ext cx="7247797" cy="707886"/>
          </a:xfrm>
          <a:prstGeom prst="rect">
            <a:avLst/>
          </a:prstGeom>
          <a:noFill/>
        </p:spPr>
        <p:txBody>
          <a:bodyPr wrap="square" rtlCol="0">
            <a:spAutoFit/>
          </a:bodyPr>
          <a:lstStyle/>
          <a:p>
            <a:pPr>
              <a:spcBef>
                <a:spcPts val="600"/>
              </a:spcBef>
            </a:pPr>
            <a:r>
              <a:rPr lang="es-ES" sz="2000" b="1" dirty="0"/>
              <a:t>Juan comienza declarando cuatro verdades fundamentales acerca del Verbo, Jesús (</a:t>
            </a:r>
            <a:r>
              <a:rPr lang="es-ES" sz="2000" b="1" dirty="0" err="1"/>
              <a:t>Jn</a:t>
            </a:r>
            <a:r>
              <a:rPr lang="es-ES" sz="2000" b="1" dirty="0"/>
              <a:t>. 1:1-3):</a:t>
            </a:r>
          </a:p>
        </p:txBody>
      </p:sp>
      <p:graphicFrame>
        <p:nvGraphicFramePr>
          <p:cNvPr id="8" name="Diagrama 7">
            <a:extLst>
              <a:ext uri="{FF2B5EF4-FFF2-40B4-BE49-F238E27FC236}">
                <a16:creationId xmlns:a16="http://schemas.microsoft.com/office/drawing/2014/main" id="{509CC3C9-0D18-6E43-5C86-F8063FBCC7F9}"/>
              </a:ext>
            </a:extLst>
          </p:cNvPr>
          <p:cNvGraphicFramePr/>
          <p:nvPr>
            <p:extLst>
              <p:ext uri="{D42A27DB-BD31-4B8C-83A1-F6EECF244321}">
                <p14:modId xmlns:p14="http://schemas.microsoft.com/office/powerpoint/2010/main" val="2143818979"/>
              </p:ext>
            </p:extLst>
          </p:nvPr>
        </p:nvGraphicFramePr>
        <p:xfrm>
          <a:off x="271093" y="1705112"/>
          <a:ext cx="7287661" cy="1323439"/>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9" name="CuadroTexto 8">
            <a:extLst>
              <a:ext uri="{FF2B5EF4-FFF2-40B4-BE49-F238E27FC236}">
                <a16:creationId xmlns:a16="http://schemas.microsoft.com/office/drawing/2014/main" id="{49A71D87-C9CC-AC1D-6CF5-05DDED0E4840}"/>
              </a:ext>
            </a:extLst>
          </p:cNvPr>
          <p:cNvSpPr txBox="1"/>
          <p:nvPr/>
        </p:nvSpPr>
        <p:spPr>
          <a:xfrm>
            <a:off x="271093" y="3034805"/>
            <a:ext cx="7287661" cy="707886"/>
          </a:xfrm>
          <a:prstGeom prst="rect">
            <a:avLst/>
          </a:prstGeom>
          <a:noFill/>
        </p:spPr>
        <p:txBody>
          <a:bodyPr wrap="square" rtlCol="0">
            <a:spAutoFit/>
          </a:bodyPr>
          <a:lstStyle/>
          <a:p>
            <a:pPr>
              <a:spcBef>
                <a:spcPts val="600"/>
              </a:spcBef>
            </a:pPr>
            <a:r>
              <a:rPr lang="es-ES" sz="2000" b="1" dirty="0"/>
              <a:t>Es evidente la aparente contradicción entre dos de estas afirmaciones. ¿Estaba </a:t>
            </a:r>
            <a:r>
              <a:rPr lang="es-ES" sz="2000" b="1" i="1" u="sng" dirty="0"/>
              <a:t>CON</a:t>
            </a:r>
            <a:r>
              <a:rPr lang="es-ES" sz="2000" b="1" dirty="0"/>
              <a:t> Dios o </a:t>
            </a:r>
            <a:r>
              <a:rPr lang="es-ES" sz="2000" b="1" i="1" u="sng" dirty="0"/>
              <a:t>ERA</a:t>
            </a:r>
            <a:r>
              <a:rPr lang="es-ES" sz="2000" b="1" dirty="0"/>
              <a:t> Dios?</a:t>
            </a:r>
          </a:p>
        </p:txBody>
      </p:sp>
      <p:graphicFrame>
        <p:nvGraphicFramePr>
          <p:cNvPr id="2" name="Diagrama 1">
            <a:extLst>
              <a:ext uri="{FF2B5EF4-FFF2-40B4-BE49-F238E27FC236}">
                <a16:creationId xmlns:a16="http://schemas.microsoft.com/office/drawing/2014/main" id="{A9149B87-02A4-1DD0-D3D2-483E1A30BD53}"/>
              </a:ext>
            </a:extLst>
          </p:cNvPr>
          <p:cNvGraphicFramePr/>
          <p:nvPr>
            <p:extLst>
              <p:ext uri="{D42A27DB-BD31-4B8C-83A1-F6EECF244321}">
                <p14:modId xmlns:p14="http://schemas.microsoft.com/office/powerpoint/2010/main" val="683465001"/>
              </p:ext>
            </p:extLst>
          </p:nvPr>
        </p:nvGraphicFramePr>
        <p:xfrm>
          <a:off x="4820919" y="4138783"/>
          <a:ext cx="7287661" cy="2554545"/>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14" name="Grupo 13">
            <a:extLst>
              <a:ext uri="{FF2B5EF4-FFF2-40B4-BE49-F238E27FC236}">
                <a16:creationId xmlns:a16="http://schemas.microsoft.com/office/drawing/2014/main" id="{3E56625B-76F6-60D9-35F1-58B2201553F7}"/>
              </a:ext>
            </a:extLst>
          </p:cNvPr>
          <p:cNvGrpSpPr/>
          <p:nvPr/>
        </p:nvGrpSpPr>
        <p:grpSpPr>
          <a:xfrm>
            <a:off x="171701" y="4178539"/>
            <a:ext cx="4468999" cy="2554545"/>
            <a:chOff x="271092" y="4200269"/>
            <a:chExt cx="4468999" cy="2554545"/>
          </a:xfrm>
        </p:grpSpPr>
        <p:pic>
          <p:nvPicPr>
            <p:cNvPr id="11" name="Imagen 10" descr="Una estrella de color azul&#10;&#10;Descripción generada automáticamente con confianza baja">
              <a:extLst>
                <a:ext uri="{FF2B5EF4-FFF2-40B4-BE49-F238E27FC236}">
                  <a16:creationId xmlns:a16="http://schemas.microsoft.com/office/drawing/2014/main" id="{60940F68-DCE5-8E9F-3B56-68EBBEDBD099}"/>
                </a:ext>
              </a:extLst>
            </p:cNvPr>
            <p:cNvPicPr>
              <a:picLocks noChangeAspect="1"/>
            </p:cNvPicPr>
            <p:nvPr/>
          </p:nvPicPr>
          <p:blipFill>
            <a:blip r:embed="rId15" cstate="screen">
              <a:extLst>
                <a:ext uri="{28A0092B-C50C-407E-A947-70E740481C1C}">
                  <a14:useLocalDpi xmlns:a14="http://schemas.microsoft.com/office/drawing/2010/main"/>
                </a:ext>
              </a:extLst>
            </a:blip>
            <a:stretch>
              <a:fillRect/>
            </a:stretch>
          </p:blipFill>
          <p:spPr>
            <a:xfrm>
              <a:off x="271092" y="4200269"/>
              <a:ext cx="4468999" cy="2554545"/>
            </a:xfrm>
            <a:prstGeom prst="roundRect">
              <a:avLst>
                <a:gd name="adj" fmla="val 4167"/>
              </a:avLst>
            </a:prstGeom>
            <a:solidFill>
              <a:srgbClr val="FFFFFF"/>
            </a:solidFill>
            <a:ln w="76200" cap="sq">
              <a:solidFill>
                <a:schemeClr val="accent2">
                  <a:lumMod val="60000"/>
                  <a:lumOff val="40000"/>
                </a:schemeClr>
              </a:solidFill>
              <a:miter lim="800000"/>
            </a:ln>
            <a:effectLst/>
            <a:scene3d>
              <a:camera prst="orthographicFront"/>
              <a:lightRig rig="threePt" dir="t">
                <a:rot lat="0" lon="0" rev="2700000"/>
              </a:lightRig>
            </a:scene3d>
            <a:sp3d>
              <a:bevelT h="38100"/>
              <a:contourClr>
                <a:srgbClr val="C0C0C0"/>
              </a:contourClr>
            </a:sp3d>
          </p:spPr>
        </p:pic>
        <p:sp>
          <p:nvSpPr>
            <p:cNvPr id="13" name="CuadroTexto 12">
              <a:extLst>
                <a:ext uri="{FF2B5EF4-FFF2-40B4-BE49-F238E27FC236}">
                  <a16:creationId xmlns:a16="http://schemas.microsoft.com/office/drawing/2014/main" id="{261B935C-4D42-48EC-C0DE-5295A7715489}"/>
                </a:ext>
              </a:extLst>
            </p:cNvPr>
            <p:cNvSpPr txBox="1"/>
            <p:nvPr/>
          </p:nvSpPr>
          <p:spPr>
            <a:xfrm>
              <a:off x="2000265" y="4938942"/>
              <a:ext cx="1010652" cy="400110"/>
            </a:xfrm>
            <a:prstGeom prst="rect">
              <a:avLst/>
            </a:prstGeom>
            <a:noFill/>
          </p:spPr>
          <p:txBody>
            <a:bodyPr wrap="square">
              <a:spAutoFit/>
            </a:bodyPr>
            <a:lstStyle/>
            <a:p>
              <a:pPr algn="ctr"/>
              <a:r>
                <a:rPr lang="el-GR" sz="2000" b="1" dirty="0">
                  <a:solidFill>
                    <a:srgbClr val="FFFF99"/>
                  </a:solidFill>
                  <a:effectLst>
                    <a:outerShdw blurRad="38100" dist="38100" dir="2700000" algn="tl">
                      <a:srgbClr val="000000">
                        <a:alpha val="43137"/>
                      </a:srgbClr>
                    </a:outerShdw>
                  </a:effectLst>
                </a:rPr>
                <a:t>θεον</a:t>
              </a:r>
              <a:endParaRPr lang="es-ES" sz="2000" b="1" dirty="0">
                <a:solidFill>
                  <a:srgbClr val="FFFF99"/>
                </a:solidFill>
                <a:effectLst>
                  <a:outerShdw blurRad="38100" dist="38100" dir="2700000" algn="tl">
                    <a:srgbClr val="000000">
                      <a:alpha val="43137"/>
                    </a:srgbClr>
                  </a:outerShdw>
                </a:effectLst>
              </a:endParaRPr>
            </a:p>
          </p:txBody>
        </p:sp>
      </p:grpSp>
      <p:sp>
        <p:nvSpPr>
          <p:cNvPr id="10" name="CuadroTexto 9">
            <a:extLst>
              <a:ext uri="{FF2B5EF4-FFF2-40B4-BE49-F238E27FC236}">
                <a16:creationId xmlns:a16="http://schemas.microsoft.com/office/drawing/2014/main" id="{D7DC0B6B-DB33-B5DA-BF54-257FE3D49095}"/>
              </a:ext>
            </a:extLst>
          </p:cNvPr>
          <p:cNvSpPr txBox="1"/>
          <p:nvPr/>
        </p:nvSpPr>
        <p:spPr>
          <a:xfrm>
            <a:off x="271091" y="3748135"/>
            <a:ext cx="7247797" cy="400110"/>
          </a:xfrm>
          <a:prstGeom prst="rect">
            <a:avLst/>
          </a:prstGeom>
          <a:noFill/>
        </p:spPr>
        <p:txBody>
          <a:bodyPr wrap="square">
            <a:spAutoFit/>
          </a:bodyPr>
          <a:lstStyle/>
          <a:p>
            <a:pPr>
              <a:spcBef>
                <a:spcPts val="600"/>
              </a:spcBef>
            </a:pPr>
            <a:r>
              <a:rPr lang="es-ES" sz="2000" b="1" dirty="0"/>
              <a:t>Analicemos gramaticalmente el texto griego:</a:t>
            </a:r>
          </a:p>
        </p:txBody>
      </p:sp>
    </p:spTree>
    <p:extLst>
      <p:ext uri="{BB962C8B-B14F-4D97-AF65-F5344CB8AC3E}">
        <p14:creationId xmlns:p14="http://schemas.microsoft.com/office/powerpoint/2010/main" val="23491657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500"/>
                                        <p:tgtEl>
                                          <p:spTgt spid="6"/>
                                        </p:tgtEl>
                                      </p:cBhvr>
                                    </p:animEffect>
                                  </p:childTnLst>
                                </p:cTn>
                              </p:par>
                            </p:childTnLst>
                          </p:cTn>
                        </p:par>
                      </p:childTnLst>
                    </p:cTn>
                  </p:par>
                  <p:par>
                    <p:cTn id="22" fill="hold">
                      <p:stCondLst>
                        <p:cond delay="indefinite"/>
                      </p:stCondLst>
                      <p:childTnLst>
                        <p:par>
                          <p:cTn id="23" fill="hold">
                            <p:stCondLst>
                              <p:cond delay="0"/>
                            </p:stCondLst>
                            <p:childTnLst>
                              <p:par>
                                <p:cTn id="24" presetID="37" presetClass="entr" presetSubtype="0" fill="hold"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1000"/>
                                        <p:tgtEl>
                                          <p:spTgt spid="4"/>
                                        </p:tgtEl>
                                      </p:cBhvr>
                                    </p:animEffect>
                                    <p:anim calcmode="lin" valueType="num">
                                      <p:cBhvr>
                                        <p:cTn id="27" dur="1000" fill="hold"/>
                                        <p:tgtEl>
                                          <p:spTgt spid="4"/>
                                        </p:tgtEl>
                                        <p:attrNameLst>
                                          <p:attrName>ppt_x</p:attrName>
                                        </p:attrNameLst>
                                      </p:cBhvr>
                                      <p:tavLst>
                                        <p:tav tm="0">
                                          <p:val>
                                            <p:strVal val="#ppt_x"/>
                                          </p:val>
                                        </p:tav>
                                        <p:tav tm="100000">
                                          <p:val>
                                            <p:strVal val="#ppt_x"/>
                                          </p:val>
                                        </p:tav>
                                      </p:tavLst>
                                    </p:anim>
                                    <p:anim calcmode="lin" valueType="num">
                                      <p:cBhvr>
                                        <p:cTn id="28" dur="900" decel="100000" fill="hold"/>
                                        <p:tgtEl>
                                          <p:spTgt spid="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30" fill="hold">
                            <p:stCondLst>
                              <p:cond delay="1000"/>
                            </p:stCondLst>
                            <p:childTnLst>
                              <p:par>
                                <p:cTn id="31" presetID="22" presetClass="entr" presetSubtype="8" fill="hold" grpId="0" nodeType="afterEffect">
                                  <p:stCondLst>
                                    <p:cond delay="0"/>
                                  </p:stCondLst>
                                  <p:childTnLst>
                                    <p:set>
                                      <p:cBhvr>
                                        <p:cTn id="32" dur="1" fill="hold">
                                          <p:stCondLst>
                                            <p:cond delay="0"/>
                                          </p:stCondLst>
                                        </p:cTn>
                                        <p:tgtEl>
                                          <p:spTgt spid="8">
                                            <p:graphicEl>
                                              <a:dgm id="{A3CC40B5-A138-4285-9797-79546378ACD9}"/>
                                            </p:graphicEl>
                                          </p:spTgt>
                                        </p:tgtEl>
                                        <p:attrNameLst>
                                          <p:attrName>style.visibility</p:attrName>
                                        </p:attrNameLst>
                                      </p:cBhvr>
                                      <p:to>
                                        <p:strVal val="visible"/>
                                      </p:to>
                                    </p:set>
                                    <p:animEffect transition="in" filter="wipe(left)">
                                      <p:cBhvr>
                                        <p:cTn id="33" dur="500"/>
                                        <p:tgtEl>
                                          <p:spTgt spid="8">
                                            <p:graphicEl>
                                              <a:dgm id="{A3CC40B5-A138-4285-9797-79546378ACD9}"/>
                                            </p:graphic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8">
                                            <p:graphicEl>
                                              <a:dgm id="{6FC06B04-21C0-4DD9-BAB3-1762CA59E926}"/>
                                            </p:graphicEl>
                                          </p:spTgt>
                                        </p:tgtEl>
                                        <p:attrNameLst>
                                          <p:attrName>style.visibility</p:attrName>
                                        </p:attrNameLst>
                                      </p:cBhvr>
                                      <p:to>
                                        <p:strVal val="visible"/>
                                      </p:to>
                                    </p:set>
                                    <p:animEffect transition="in" filter="wipe(left)">
                                      <p:cBhvr>
                                        <p:cTn id="38" dur="500"/>
                                        <p:tgtEl>
                                          <p:spTgt spid="8">
                                            <p:graphicEl>
                                              <a:dgm id="{6FC06B04-21C0-4DD9-BAB3-1762CA59E926}"/>
                                            </p:graphicEl>
                                          </p:spTgt>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grpId="0" nodeType="clickEffect">
                                  <p:stCondLst>
                                    <p:cond delay="0"/>
                                  </p:stCondLst>
                                  <p:childTnLst>
                                    <p:set>
                                      <p:cBhvr>
                                        <p:cTn id="42" dur="1" fill="hold">
                                          <p:stCondLst>
                                            <p:cond delay="0"/>
                                          </p:stCondLst>
                                        </p:cTn>
                                        <p:tgtEl>
                                          <p:spTgt spid="8">
                                            <p:graphicEl>
                                              <a:dgm id="{AF282FD3-058D-45D1-BA7E-3A25CBB7C2FE}"/>
                                            </p:graphicEl>
                                          </p:spTgt>
                                        </p:tgtEl>
                                        <p:attrNameLst>
                                          <p:attrName>style.visibility</p:attrName>
                                        </p:attrNameLst>
                                      </p:cBhvr>
                                      <p:to>
                                        <p:strVal val="visible"/>
                                      </p:to>
                                    </p:set>
                                    <p:animEffect transition="in" filter="wipe(left)">
                                      <p:cBhvr>
                                        <p:cTn id="43" dur="500"/>
                                        <p:tgtEl>
                                          <p:spTgt spid="8">
                                            <p:graphicEl>
                                              <a:dgm id="{AF282FD3-058D-45D1-BA7E-3A25CBB7C2FE}"/>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8">
                                            <p:graphicEl>
                                              <a:dgm id="{6A8E64F7-87A8-41CB-8529-DCC06814FE84}"/>
                                            </p:graphicEl>
                                          </p:spTgt>
                                        </p:tgtEl>
                                        <p:attrNameLst>
                                          <p:attrName>style.visibility</p:attrName>
                                        </p:attrNameLst>
                                      </p:cBhvr>
                                      <p:to>
                                        <p:strVal val="visible"/>
                                      </p:to>
                                    </p:set>
                                    <p:animEffect transition="in" filter="wipe(left)">
                                      <p:cBhvr>
                                        <p:cTn id="48" dur="500"/>
                                        <p:tgtEl>
                                          <p:spTgt spid="8">
                                            <p:graphicEl>
                                              <a:dgm id="{6A8E64F7-87A8-41CB-8529-DCC06814FE84}"/>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Effect transition="in" filter="wipe(left)">
                                      <p:cBhvr>
                                        <p:cTn id="53" dur="500"/>
                                        <p:tgtEl>
                                          <p:spTgt spid="9"/>
                                        </p:tgtEl>
                                      </p:cBhvr>
                                    </p:animEffect>
                                  </p:childTnLst>
                                </p:cTn>
                              </p:par>
                            </p:childTnLst>
                          </p:cTn>
                        </p:par>
                      </p:childTnLst>
                    </p:cTn>
                  </p:par>
                  <p:par>
                    <p:cTn id="54" fill="hold">
                      <p:stCondLst>
                        <p:cond delay="indefinite"/>
                      </p:stCondLst>
                      <p:childTnLst>
                        <p:par>
                          <p:cTn id="55" fill="hold">
                            <p:stCondLst>
                              <p:cond delay="0"/>
                            </p:stCondLst>
                            <p:childTnLst>
                              <p:par>
                                <p:cTn id="56" presetID="26" presetClass="entr" presetSubtype="0" fill="hold" nodeType="clickEffect">
                                  <p:stCondLst>
                                    <p:cond delay="0"/>
                                  </p:stCondLst>
                                  <p:childTnLst>
                                    <p:set>
                                      <p:cBhvr>
                                        <p:cTn id="57" dur="1" fill="hold">
                                          <p:stCondLst>
                                            <p:cond delay="0"/>
                                          </p:stCondLst>
                                        </p:cTn>
                                        <p:tgtEl>
                                          <p:spTgt spid="14"/>
                                        </p:tgtEl>
                                        <p:attrNameLst>
                                          <p:attrName>style.visibility</p:attrName>
                                        </p:attrNameLst>
                                      </p:cBhvr>
                                      <p:to>
                                        <p:strVal val="visible"/>
                                      </p:to>
                                    </p:set>
                                    <p:animEffect transition="in" filter="wipe(down)">
                                      <p:cBhvr>
                                        <p:cTn id="58" dur="290">
                                          <p:stCondLst>
                                            <p:cond delay="0"/>
                                          </p:stCondLst>
                                        </p:cTn>
                                        <p:tgtEl>
                                          <p:spTgt spid="14"/>
                                        </p:tgtEl>
                                      </p:cBhvr>
                                    </p:animEffect>
                                    <p:anim calcmode="lin" valueType="num">
                                      <p:cBhvr>
                                        <p:cTn id="59" dur="911"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60" dur="332"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61" dur="332" tmFilter="0, 0; 0.125,0.2665; 0.25,0.4; 0.375,0.465; 0.5,0.5;  0.625,0.535; 0.75,0.6; 0.875,0.7335; 1,1">
                                          <p:stCondLst>
                                            <p:cond delay="332"/>
                                          </p:stCondLst>
                                        </p:cTn>
                                        <p:tgtEl>
                                          <p:spTgt spid="14"/>
                                        </p:tgtEl>
                                        <p:attrNameLst>
                                          <p:attrName>ppt_y</p:attrName>
                                        </p:attrNameLst>
                                      </p:cBhvr>
                                      <p:tavLst>
                                        <p:tav tm="0" fmla="#ppt_y-sin(pi*$)/9">
                                          <p:val>
                                            <p:fltVal val="0"/>
                                          </p:val>
                                        </p:tav>
                                        <p:tav tm="100000">
                                          <p:val>
                                            <p:fltVal val="1"/>
                                          </p:val>
                                        </p:tav>
                                      </p:tavLst>
                                    </p:anim>
                                    <p:anim calcmode="lin" valueType="num">
                                      <p:cBhvr>
                                        <p:cTn id="62" dur="166" tmFilter="0, 0; 0.125,0.2665; 0.25,0.4; 0.375,0.465; 0.5,0.5;  0.625,0.535; 0.75,0.6; 0.875,0.7335; 1,1">
                                          <p:stCondLst>
                                            <p:cond delay="662"/>
                                          </p:stCondLst>
                                        </p:cTn>
                                        <p:tgtEl>
                                          <p:spTgt spid="14"/>
                                        </p:tgtEl>
                                        <p:attrNameLst>
                                          <p:attrName>ppt_y</p:attrName>
                                        </p:attrNameLst>
                                      </p:cBhvr>
                                      <p:tavLst>
                                        <p:tav tm="0" fmla="#ppt_y-sin(pi*$)/27">
                                          <p:val>
                                            <p:fltVal val="0"/>
                                          </p:val>
                                        </p:tav>
                                        <p:tav tm="100000">
                                          <p:val>
                                            <p:fltVal val="1"/>
                                          </p:val>
                                        </p:tav>
                                      </p:tavLst>
                                    </p:anim>
                                    <p:anim calcmode="lin" valueType="num">
                                      <p:cBhvr>
                                        <p:cTn id="63" dur="82" tmFilter="0, 0; 0.125,0.2665; 0.25,0.4; 0.375,0.465; 0.5,0.5;  0.625,0.535; 0.75,0.6; 0.875,0.7335; 1,1">
                                          <p:stCondLst>
                                            <p:cond delay="828"/>
                                          </p:stCondLst>
                                        </p:cTn>
                                        <p:tgtEl>
                                          <p:spTgt spid="14"/>
                                        </p:tgtEl>
                                        <p:attrNameLst>
                                          <p:attrName>ppt_y</p:attrName>
                                        </p:attrNameLst>
                                      </p:cBhvr>
                                      <p:tavLst>
                                        <p:tav tm="0" fmla="#ppt_y-sin(pi*$)/81">
                                          <p:val>
                                            <p:fltVal val="0"/>
                                          </p:val>
                                        </p:tav>
                                        <p:tav tm="100000">
                                          <p:val>
                                            <p:fltVal val="1"/>
                                          </p:val>
                                        </p:tav>
                                      </p:tavLst>
                                    </p:anim>
                                    <p:animScale>
                                      <p:cBhvr>
                                        <p:cTn id="64" dur="13">
                                          <p:stCondLst>
                                            <p:cond delay="325"/>
                                          </p:stCondLst>
                                        </p:cTn>
                                        <p:tgtEl>
                                          <p:spTgt spid="14"/>
                                        </p:tgtEl>
                                      </p:cBhvr>
                                      <p:to x="100000" y="60000"/>
                                    </p:animScale>
                                    <p:animScale>
                                      <p:cBhvr>
                                        <p:cTn id="65" dur="83" decel="50000">
                                          <p:stCondLst>
                                            <p:cond delay="338"/>
                                          </p:stCondLst>
                                        </p:cTn>
                                        <p:tgtEl>
                                          <p:spTgt spid="14"/>
                                        </p:tgtEl>
                                      </p:cBhvr>
                                      <p:to x="100000" y="100000"/>
                                    </p:animScale>
                                    <p:animScale>
                                      <p:cBhvr>
                                        <p:cTn id="66" dur="13">
                                          <p:stCondLst>
                                            <p:cond delay="656"/>
                                          </p:stCondLst>
                                        </p:cTn>
                                        <p:tgtEl>
                                          <p:spTgt spid="14"/>
                                        </p:tgtEl>
                                      </p:cBhvr>
                                      <p:to x="100000" y="80000"/>
                                    </p:animScale>
                                    <p:animScale>
                                      <p:cBhvr>
                                        <p:cTn id="67" dur="83" decel="50000">
                                          <p:stCondLst>
                                            <p:cond delay="669"/>
                                          </p:stCondLst>
                                        </p:cTn>
                                        <p:tgtEl>
                                          <p:spTgt spid="14"/>
                                        </p:tgtEl>
                                      </p:cBhvr>
                                      <p:to x="100000" y="100000"/>
                                    </p:animScale>
                                    <p:animScale>
                                      <p:cBhvr>
                                        <p:cTn id="68" dur="13">
                                          <p:stCondLst>
                                            <p:cond delay="821"/>
                                          </p:stCondLst>
                                        </p:cTn>
                                        <p:tgtEl>
                                          <p:spTgt spid="14"/>
                                        </p:tgtEl>
                                      </p:cBhvr>
                                      <p:to x="100000" y="90000"/>
                                    </p:animScale>
                                    <p:animScale>
                                      <p:cBhvr>
                                        <p:cTn id="69" dur="83" decel="50000">
                                          <p:stCondLst>
                                            <p:cond delay="834"/>
                                          </p:stCondLst>
                                        </p:cTn>
                                        <p:tgtEl>
                                          <p:spTgt spid="14"/>
                                        </p:tgtEl>
                                      </p:cBhvr>
                                      <p:to x="100000" y="100000"/>
                                    </p:animScale>
                                    <p:animScale>
                                      <p:cBhvr>
                                        <p:cTn id="70" dur="13">
                                          <p:stCondLst>
                                            <p:cond delay="904"/>
                                          </p:stCondLst>
                                        </p:cTn>
                                        <p:tgtEl>
                                          <p:spTgt spid="14"/>
                                        </p:tgtEl>
                                      </p:cBhvr>
                                      <p:to x="100000" y="95000"/>
                                    </p:animScale>
                                    <p:animScale>
                                      <p:cBhvr>
                                        <p:cTn id="71" dur="83" decel="50000">
                                          <p:stCondLst>
                                            <p:cond delay="917"/>
                                          </p:stCondLst>
                                        </p:cTn>
                                        <p:tgtEl>
                                          <p:spTgt spid="14"/>
                                        </p:tgtEl>
                                      </p:cBhvr>
                                      <p:to x="100000" y="100000"/>
                                    </p:animScale>
                                  </p:childTnLst>
                                </p:cTn>
                              </p:par>
                            </p:childTnLst>
                          </p:cTn>
                        </p:par>
                        <p:par>
                          <p:cTn id="72" fill="hold">
                            <p:stCondLst>
                              <p:cond delay="1000"/>
                            </p:stCondLst>
                            <p:childTnLst>
                              <p:par>
                                <p:cTn id="73" presetID="22" presetClass="entr" presetSubtype="8" fill="hold" grpId="0" nodeType="afterEffect">
                                  <p:stCondLst>
                                    <p:cond delay="0"/>
                                  </p:stCondLst>
                                  <p:childTnLst>
                                    <p:set>
                                      <p:cBhvr>
                                        <p:cTn id="74" dur="1" fill="hold">
                                          <p:stCondLst>
                                            <p:cond delay="0"/>
                                          </p:stCondLst>
                                        </p:cTn>
                                        <p:tgtEl>
                                          <p:spTgt spid="10"/>
                                        </p:tgtEl>
                                        <p:attrNameLst>
                                          <p:attrName>style.visibility</p:attrName>
                                        </p:attrNameLst>
                                      </p:cBhvr>
                                      <p:to>
                                        <p:strVal val="visible"/>
                                      </p:to>
                                    </p:set>
                                    <p:animEffect transition="in" filter="wipe(left)">
                                      <p:cBhvr>
                                        <p:cTn id="75" dur="500"/>
                                        <p:tgtEl>
                                          <p:spTgt spid="10"/>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grpId="0" nodeType="clickEffect">
                                  <p:stCondLst>
                                    <p:cond delay="0"/>
                                  </p:stCondLst>
                                  <p:childTnLst>
                                    <p:set>
                                      <p:cBhvr>
                                        <p:cTn id="79" dur="1" fill="hold">
                                          <p:stCondLst>
                                            <p:cond delay="0"/>
                                          </p:stCondLst>
                                        </p:cTn>
                                        <p:tgtEl>
                                          <p:spTgt spid="2">
                                            <p:graphicEl>
                                              <a:dgm id="{5E18D062-0D59-418D-99BC-193E4043618F}"/>
                                            </p:graphicEl>
                                          </p:spTgt>
                                        </p:tgtEl>
                                        <p:attrNameLst>
                                          <p:attrName>style.visibility</p:attrName>
                                        </p:attrNameLst>
                                      </p:cBhvr>
                                      <p:to>
                                        <p:strVal val="visible"/>
                                      </p:to>
                                    </p:set>
                                    <p:anim calcmode="lin" valueType="num">
                                      <p:cBhvr>
                                        <p:cTn id="80" dur="500" fill="hold"/>
                                        <p:tgtEl>
                                          <p:spTgt spid="2">
                                            <p:graphicEl>
                                              <a:dgm id="{5E18D062-0D59-418D-99BC-193E4043618F}"/>
                                            </p:graphicEl>
                                          </p:spTgt>
                                        </p:tgtEl>
                                        <p:attrNameLst>
                                          <p:attrName>ppt_w</p:attrName>
                                        </p:attrNameLst>
                                      </p:cBhvr>
                                      <p:tavLst>
                                        <p:tav tm="0">
                                          <p:val>
                                            <p:fltVal val="0"/>
                                          </p:val>
                                        </p:tav>
                                        <p:tav tm="100000">
                                          <p:val>
                                            <p:strVal val="#ppt_w"/>
                                          </p:val>
                                        </p:tav>
                                      </p:tavLst>
                                    </p:anim>
                                    <p:anim calcmode="lin" valueType="num">
                                      <p:cBhvr>
                                        <p:cTn id="81" dur="500" fill="hold"/>
                                        <p:tgtEl>
                                          <p:spTgt spid="2">
                                            <p:graphicEl>
                                              <a:dgm id="{5E18D062-0D59-418D-99BC-193E4043618F}"/>
                                            </p:graphicEl>
                                          </p:spTgt>
                                        </p:tgtEl>
                                        <p:attrNameLst>
                                          <p:attrName>ppt_h</p:attrName>
                                        </p:attrNameLst>
                                      </p:cBhvr>
                                      <p:tavLst>
                                        <p:tav tm="0">
                                          <p:val>
                                            <p:fltVal val="0"/>
                                          </p:val>
                                        </p:tav>
                                        <p:tav tm="100000">
                                          <p:val>
                                            <p:strVal val="#ppt_h"/>
                                          </p:val>
                                        </p:tav>
                                      </p:tavLst>
                                    </p:anim>
                                    <p:animEffect transition="in" filter="fade">
                                      <p:cBhvr>
                                        <p:cTn id="82" dur="500"/>
                                        <p:tgtEl>
                                          <p:spTgt spid="2">
                                            <p:graphicEl>
                                              <a:dgm id="{5E18D062-0D59-418D-99BC-193E4043618F}"/>
                                            </p:graphic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8" fill="hold" grpId="0" nodeType="clickEffect">
                                  <p:stCondLst>
                                    <p:cond delay="0"/>
                                  </p:stCondLst>
                                  <p:childTnLst>
                                    <p:set>
                                      <p:cBhvr>
                                        <p:cTn id="86" dur="1" fill="hold">
                                          <p:stCondLst>
                                            <p:cond delay="0"/>
                                          </p:stCondLst>
                                        </p:cTn>
                                        <p:tgtEl>
                                          <p:spTgt spid="2">
                                            <p:graphicEl>
                                              <a:dgm id="{82672ED9-85E8-4F49-BEB1-C91EE677C10E}"/>
                                            </p:graphicEl>
                                          </p:spTgt>
                                        </p:tgtEl>
                                        <p:attrNameLst>
                                          <p:attrName>style.visibility</p:attrName>
                                        </p:attrNameLst>
                                      </p:cBhvr>
                                      <p:to>
                                        <p:strVal val="visible"/>
                                      </p:to>
                                    </p:set>
                                    <p:animEffect transition="in" filter="wipe(left)">
                                      <p:cBhvr>
                                        <p:cTn id="87" dur="500"/>
                                        <p:tgtEl>
                                          <p:spTgt spid="2">
                                            <p:graphicEl>
                                              <a:dgm id="{82672ED9-85E8-4F49-BEB1-C91EE677C10E}"/>
                                            </p:graphicEl>
                                          </p:spTgt>
                                        </p:tgtEl>
                                      </p:cBhvr>
                                    </p:animEffect>
                                  </p:childTnLst>
                                </p:cTn>
                              </p:par>
                            </p:childTnLst>
                          </p:cTn>
                        </p:par>
                      </p:childTnLst>
                    </p:cTn>
                  </p:par>
                  <p:par>
                    <p:cTn id="88" fill="hold">
                      <p:stCondLst>
                        <p:cond delay="indefinite"/>
                      </p:stCondLst>
                      <p:childTnLst>
                        <p:par>
                          <p:cTn id="89" fill="hold">
                            <p:stCondLst>
                              <p:cond delay="0"/>
                            </p:stCondLst>
                            <p:childTnLst>
                              <p:par>
                                <p:cTn id="90" presetID="53" presetClass="entr" presetSubtype="16" fill="hold" grpId="0" nodeType="clickEffect">
                                  <p:stCondLst>
                                    <p:cond delay="0"/>
                                  </p:stCondLst>
                                  <p:childTnLst>
                                    <p:set>
                                      <p:cBhvr>
                                        <p:cTn id="91" dur="1" fill="hold">
                                          <p:stCondLst>
                                            <p:cond delay="0"/>
                                          </p:stCondLst>
                                        </p:cTn>
                                        <p:tgtEl>
                                          <p:spTgt spid="2">
                                            <p:graphicEl>
                                              <a:dgm id="{3526A432-DCF6-4ADA-BC2B-DA12CFE70AD1}"/>
                                            </p:graphicEl>
                                          </p:spTgt>
                                        </p:tgtEl>
                                        <p:attrNameLst>
                                          <p:attrName>style.visibility</p:attrName>
                                        </p:attrNameLst>
                                      </p:cBhvr>
                                      <p:to>
                                        <p:strVal val="visible"/>
                                      </p:to>
                                    </p:set>
                                    <p:anim calcmode="lin" valueType="num">
                                      <p:cBhvr>
                                        <p:cTn id="92" dur="500" fill="hold"/>
                                        <p:tgtEl>
                                          <p:spTgt spid="2">
                                            <p:graphicEl>
                                              <a:dgm id="{3526A432-DCF6-4ADA-BC2B-DA12CFE70AD1}"/>
                                            </p:graphicEl>
                                          </p:spTgt>
                                        </p:tgtEl>
                                        <p:attrNameLst>
                                          <p:attrName>ppt_w</p:attrName>
                                        </p:attrNameLst>
                                      </p:cBhvr>
                                      <p:tavLst>
                                        <p:tav tm="0">
                                          <p:val>
                                            <p:fltVal val="0"/>
                                          </p:val>
                                        </p:tav>
                                        <p:tav tm="100000">
                                          <p:val>
                                            <p:strVal val="#ppt_w"/>
                                          </p:val>
                                        </p:tav>
                                      </p:tavLst>
                                    </p:anim>
                                    <p:anim calcmode="lin" valueType="num">
                                      <p:cBhvr>
                                        <p:cTn id="93" dur="500" fill="hold"/>
                                        <p:tgtEl>
                                          <p:spTgt spid="2">
                                            <p:graphicEl>
                                              <a:dgm id="{3526A432-DCF6-4ADA-BC2B-DA12CFE70AD1}"/>
                                            </p:graphicEl>
                                          </p:spTgt>
                                        </p:tgtEl>
                                        <p:attrNameLst>
                                          <p:attrName>ppt_h</p:attrName>
                                        </p:attrNameLst>
                                      </p:cBhvr>
                                      <p:tavLst>
                                        <p:tav tm="0">
                                          <p:val>
                                            <p:fltVal val="0"/>
                                          </p:val>
                                        </p:tav>
                                        <p:tav tm="100000">
                                          <p:val>
                                            <p:strVal val="#ppt_h"/>
                                          </p:val>
                                        </p:tav>
                                      </p:tavLst>
                                    </p:anim>
                                    <p:animEffect transition="in" filter="fade">
                                      <p:cBhvr>
                                        <p:cTn id="94" dur="500"/>
                                        <p:tgtEl>
                                          <p:spTgt spid="2">
                                            <p:graphicEl>
                                              <a:dgm id="{3526A432-DCF6-4ADA-BC2B-DA12CFE70AD1}"/>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grpId="0" nodeType="clickEffect">
                                  <p:stCondLst>
                                    <p:cond delay="0"/>
                                  </p:stCondLst>
                                  <p:childTnLst>
                                    <p:set>
                                      <p:cBhvr>
                                        <p:cTn id="98" dur="1" fill="hold">
                                          <p:stCondLst>
                                            <p:cond delay="0"/>
                                          </p:stCondLst>
                                        </p:cTn>
                                        <p:tgtEl>
                                          <p:spTgt spid="2">
                                            <p:graphicEl>
                                              <a:dgm id="{91FE5B65-803F-4088-AB75-4D0DCBCB3DE0}"/>
                                            </p:graphicEl>
                                          </p:spTgt>
                                        </p:tgtEl>
                                        <p:attrNameLst>
                                          <p:attrName>style.visibility</p:attrName>
                                        </p:attrNameLst>
                                      </p:cBhvr>
                                      <p:to>
                                        <p:strVal val="visible"/>
                                      </p:to>
                                    </p:set>
                                    <p:animEffect transition="in" filter="wipe(left)">
                                      <p:cBhvr>
                                        <p:cTn id="99" dur="500"/>
                                        <p:tgtEl>
                                          <p:spTgt spid="2">
                                            <p:graphicEl>
                                              <a:dgm id="{91FE5B65-803F-4088-AB75-4D0DCBCB3DE0}"/>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8" grpId="0" uiExpand="1">
        <p:bldSub>
          <a:bldDgm bld="one"/>
        </p:bldSub>
      </p:bldGraphic>
      <p:bldP spid="9" grpId="0"/>
      <p:bldGraphic spid="2" grpId="0" uiExpand="1">
        <p:bldSub>
          <a:bldDgm bld="one"/>
        </p:bldSub>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9" name="Rectángulo 18">
            <a:extLst>
              <a:ext uri="{FF2B5EF4-FFF2-40B4-BE49-F238E27FC236}">
                <a16:creationId xmlns:a16="http://schemas.microsoft.com/office/drawing/2014/main" id="{A96C6115-623E-8065-7241-3E0AF1E9F92F}"/>
              </a:ext>
            </a:extLst>
          </p:cNvPr>
          <p:cNvSpPr>
            <a:spLocks noGrp="1" noRot="1" noMove="1" noResize="1" noEditPoints="1" noAdjustHandles="1" noChangeArrowheads="1" noChangeShapeType="1"/>
          </p:cNvSpPr>
          <p:nvPr/>
        </p:nvSpPr>
        <p:spPr>
          <a:xfrm>
            <a:off x="0" y="0"/>
            <a:ext cx="12191999" cy="1015663"/>
          </a:xfrm>
          <a:prstGeom prst="rect">
            <a:avLst/>
          </a:prstGeom>
          <a:blipFill dpi="0" rotWithShape="1">
            <a:blip r:embed="rId3" cstate="screen">
              <a:duotone>
                <a:schemeClr val="accent4">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46B6A9C5-1550-3666-1F91-89CE75B5EE02}"/>
              </a:ext>
            </a:extLst>
          </p:cNvPr>
          <p:cNvSpPr txBox="1"/>
          <p:nvPr/>
        </p:nvSpPr>
        <p:spPr>
          <a:xfrm>
            <a:off x="2132138" y="11060"/>
            <a:ext cx="9528920" cy="769441"/>
          </a:xfrm>
          <a:prstGeom prst="rect">
            <a:avLst/>
          </a:prstGeom>
          <a:noFill/>
        </p:spPr>
        <p:txBody>
          <a:bodyPr wrap="square">
            <a:spAutoFit/>
          </a:bodyPr>
          <a:lstStyle/>
          <a:p>
            <a:pPr algn="ctr"/>
            <a:r>
              <a:rPr lang="es-ES" sz="44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LA HUMANIDAD DE JESÚS</a:t>
            </a:r>
          </a:p>
        </p:txBody>
      </p:sp>
      <p:sp>
        <p:nvSpPr>
          <p:cNvPr id="5" name="CuadroTexto 4">
            <a:extLst>
              <a:ext uri="{FF2B5EF4-FFF2-40B4-BE49-F238E27FC236}">
                <a16:creationId xmlns:a16="http://schemas.microsoft.com/office/drawing/2014/main" id="{E288BE1D-2667-3807-AA84-587D999F2E14}"/>
              </a:ext>
            </a:extLst>
          </p:cNvPr>
          <p:cNvSpPr txBox="1"/>
          <p:nvPr/>
        </p:nvSpPr>
        <p:spPr>
          <a:xfrm>
            <a:off x="2132137" y="593023"/>
            <a:ext cx="9528922" cy="369332"/>
          </a:xfrm>
          <a:prstGeom prst="rect">
            <a:avLst/>
          </a:prstGeom>
          <a:noFill/>
        </p:spPr>
        <p:txBody>
          <a:bodyPr wrap="square">
            <a:spAutoFit/>
          </a:bodyPr>
          <a:lstStyle/>
          <a:p>
            <a:pPr algn="ctr"/>
            <a:r>
              <a:rPr lang="es-ES" b="1" dirty="0">
                <a:solidFill>
                  <a:srgbClr val="960000"/>
                </a:solidFill>
                <a:latin typeface="Comic Sans MS" panose="030F0702030302020204" pitchFamily="66" charset="0"/>
              </a:rPr>
              <a:t>“Aquel que es la Palabra se hizo hombre y vivió entre nosotros” </a:t>
            </a:r>
            <a:r>
              <a:rPr lang="es-ES" sz="1400" b="1" dirty="0">
                <a:solidFill>
                  <a:srgbClr val="960000"/>
                </a:solidFill>
                <a:latin typeface="Comic Sans MS" panose="030F0702030302020204" pitchFamily="66" charset="0"/>
              </a:rPr>
              <a:t>(Juan 1:14 </a:t>
            </a:r>
            <a:r>
              <a:rPr lang="es-ES" sz="1100" b="1" dirty="0" err="1">
                <a:solidFill>
                  <a:srgbClr val="960000"/>
                </a:solidFill>
                <a:latin typeface="Comic Sans MS" panose="030F0702030302020204" pitchFamily="66" charset="0"/>
              </a:rPr>
              <a:t>DHHe</a:t>
            </a:r>
            <a:r>
              <a:rPr lang="es-ES" sz="1400" b="1" dirty="0">
                <a:solidFill>
                  <a:srgbClr val="960000"/>
                </a:solidFill>
                <a:latin typeface="Comic Sans MS" panose="030F0702030302020204" pitchFamily="66" charset="0"/>
              </a:rPr>
              <a:t>)</a:t>
            </a:r>
            <a:endParaRPr lang="es-ES" b="1" dirty="0">
              <a:solidFill>
                <a:srgbClr val="960000"/>
              </a:solidFill>
              <a:latin typeface="Comic Sans MS" panose="030F0702030302020204" pitchFamily="66" charset="0"/>
            </a:endParaRPr>
          </a:p>
        </p:txBody>
      </p:sp>
      <p:sp>
        <p:nvSpPr>
          <p:cNvPr id="6" name="CuadroTexto 5">
            <a:extLst>
              <a:ext uri="{FF2B5EF4-FFF2-40B4-BE49-F238E27FC236}">
                <a16:creationId xmlns:a16="http://schemas.microsoft.com/office/drawing/2014/main" id="{DCC5673E-435D-1267-5B73-9523D5C0C02B}"/>
              </a:ext>
            </a:extLst>
          </p:cNvPr>
          <p:cNvSpPr txBox="1"/>
          <p:nvPr/>
        </p:nvSpPr>
        <p:spPr>
          <a:xfrm>
            <a:off x="2211999" y="1019505"/>
            <a:ext cx="9980000" cy="1015663"/>
          </a:xfrm>
          <a:prstGeom prst="rect">
            <a:avLst/>
          </a:prstGeom>
          <a:noFill/>
        </p:spPr>
        <p:txBody>
          <a:bodyPr wrap="square" rtlCol="0">
            <a:spAutoFit/>
          </a:bodyPr>
          <a:lstStyle/>
          <a:p>
            <a:pPr>
              <a:spcBef>
                <a:spcPts val="600"/>
              </a:spcBef>
            </a:pPr>
            <a:r>
              <a:rPr lang="es-ES" sz="2000" b="1" dirty="0"/>
              <a:t>Otra palabra griega que debemos tener en cuenta es la que usa Juan para referirse a Jesús en su prólogo: </a:t>
            </a:r>
            <a:r>
              <a:rPr lang="el-GR" sz="2000" b="1" dirty="0">
                <a:solidFill>
                  <a:srgbClr val="FF0000"/>
                </a:solidFill>
              </a:rPr>
              <a:t>λογος</a:t>
            </a:r>
            <a:r>
              <a:rPr lang="es-ES" sz="2000" b="1" dirty="0"/>
              <a:t>. Su traducción es: “Palabra”. Jesús es la Palabra. ¿Qué palabra?</a:t>
            </a:r>
          </a:p>
        </p:txBody>
      </p:sp>
      <p:pic>
        <p:nvPicPr>
          <p:cNvPr id="4" name="Imagen 3" descr="Imagen que contiene agua, tabla, pequeño, comida&#10;&#10;Descripción generada automáticamente">
            <a:extLst>
              <a:ext uri="{FF2B5EF4-FFF2-40B4-BE49-F238E27FC236}">
                <a16:creationId xmlns:a16="http://schemas.microsoft.com/office/drawing/2014/main" id="{699A26CA-EB43-E3FD-CD14-EE60C4C9F91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14361" y="155736"/>
            <a:ext cx="2017776" cy="2743200"/>
          </a:xfrm>
          <a:prstGeom prst="rect">
            <a:avLst/>
          </a:prstGeom>
          <a:solidFill>
            <a:srgbClr val="FFFFFF">
              <a:shade val="85000"/>
            </a:srgbClr>
          </a:solidFill>
          <a:ln w="88900" cap="sq">
            <a:solidFill>
              <a:srgbClr val="DB7BC9"/>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Imagen 7" descr="Una captura de un videojuego&#10;&#10;Descripción generada automáticamente con confianza baja">
            <a:extLst>
              <a:ext uri="{FF2B5EF4-FFF2-40B4-BE49-F238E27FC236}">
                <a16:creationId xmlns:a16="http://schemas.microsoft.com/office/drawing/2014/main" id="{CC9F4CFF-8B1C-15BF-E0C3-B763B9A2AFD5}"/>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b="-7"/>
          <a:stretch/>
        </p:blipFill>
        <p:spPr>
          <a:xfrm>
            <a:off x="114361" y="3130340"/>
            <a:ext cx="2017776" cy="2327485"/>
          </a:xfrm>
          <a:prstGeom prst="rect">
            <a:avLst/>
          </a:prstGeom>
          <a:solidFill>
            <a:srgbClr val="FFFFFF">
              <a:shade val="85000"/>
            </a:srgbClr>
          </a:solidFill>
          <a:ln w="88900" cap="sq">
            <a:solidFill>
              <a:srgbClr val="FFA974"/>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Imagen 9" descr="Imagen que contiene persona, hombre, montar a caballo, gente&#10;&#10;Descripción generada automáticamente">
            <a:extLst>
              <a:ext uri="{FF2B5EF4-FFF2-40B4-BE49-F238E27FC236}">
                <a16:creationId xmlns:a16="http://schemas.microsoft.com/office/drawing/2014/main" id="{D8C63A62-200F-4E3C-440A-B2BD63D76B56}"/>
              </a:ext>
            </a:extLst>
          </p:cNvPr>
          <p:cNvPicPr>
            <a:picLocks noChangeAspect="1"/>
          </p:cNvPicPr>
          <p:nvPr/>
        </p:nvPicPr>
        <p:blipFill rotWithShape="1">
          <a:blip r:embed="rId7" cstate="screen">
            <a:extLst>
              <a:ext uri="{BEBA8EAE-BF5A-486C-A8C5-ECC9F3942E4B}">
                <a14:imgProps xmlns:a14="http://schemas.microsoft.com/office/drawing/2010/main">
                  <a14:imgLayer r:embed="rId8">
                    <a14:imgEffect>
                      <a14:brightnessContrast bright="20000"/>
                    </a14:imgEffect>
                  </a14:imgLayer>
                </a14:imgProps>
              </a:ext>
              <a:ext uri="{28A0092B-C50C-407E-A947-70E740481C1C}">
                <a14:useLocalDpi xmlns:a14="http://schemas.microsoft.com/office/drawing/2010/main"/>
              </a:ext>
            </a:extLst>
          </a:blip>
          <a:srcRect/>
          <a:stretch/>
        </p:blipFill>
        <p:spPr>
          <a:xfrm>
            <a:off x="7029451" y="3616209"/>
            <a:ext cx="4968326" cy="3126026"/>
          </a:xfrm>
          <a:prstGeom prst="snip2DiagRect">
            <a:avLst>
              <a:gd name="adj1" fmla="val 15412"/>
              <a:gd name="adj2" fmla="val 16667"/>
            </a:avLst>
          </a:prstGeom>
          <a:solidFill>
            <a:srgbClr val="FFFFFF">
              <a:shade val="85000"/>
            </a:srgbClr>
          </a:solidFill>
          <a:ln w="88900" cap="sq">
            <a:solidFill>
              <a:srgbClr val="96000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12" name="CuadroTexto 11">
            <a:extLst>
              <a:ext uri="{FF2B5EF4-FFF2-40B4-BE49-F238E27FC236}">
                <a16:creationId xmlns:a16="http://schemas.microsoft.com/office/drawing/2014/main" id="{D38BB420-3CA8-F7D6-DE4E-9DACB7311A19}"/>
              </a:ext>
            </a:extLst>
          </p:cNvPr>
          <p:cNvSpPr txBox="1"/>
          <p:nvPr/>
        </p:nvSpPr>
        <p:spPr>
          <a:xfrm>
            <a:off x="2221524" y="3629201"/>
            <a:ext cx="4807926" cy="1938992"/>
          </a:xfrm>
          <a:prstGeom prst="rect">
            <a:avLst/>
          </a:prstGeom>
          <a:noFill/>
        </p:spPr>
        <p:txBody>
          <a:bodyPr wrap="square">
            <a:spAutoFit/>
          </a:bodyPr>
          <a:lstStyle/>
          <a:p>
            <a:pPr>
              <a:spcBef>
                <a:spcPts val="600"/>
              </a:spcBef>
            </a:pPr>
            <a:r>
              <a:rPr lang="es-ES" sz="2000" b="1" dirty="0"/>
              <a:t>En el Antiguo Testamento, el Creador manifestó su deseo de habitar entre nosotros (</a:t>
            </a:r>
            <a:r>
              <a:rPr lang="es-ES" sz="2000" b="1" dirty="0" err="1"/>
              <a:t>Éx</a:t>
            </a:r>
            <a:r>
              <a:rPr lang="es-ES" sz="2000" b="1" dirty="0"/>
              <a:t>. 25:8). Ahora, el Creador lo hace en forma física. Él “habitó” entre nosotros (literalmente, “acampó”, puso su tienda entre nosotros).</a:t>
            </a:r>
          </a:p>
        </p:txBody>
      </p:sp>
      <p:sp>
        <p:nvSpPr>
          <p:cNvPr id="14" name="CuadroTexto 13">
            <a:extLst>
              <a:ext uri="{FF2B5EF4-FFF2-40B4-BE49-F238E27FC236}">
                <a16:creationId xmlns:a16="http://schemas.microsoft.com/office/drawing/2014/main" id="{840C9F11-34EB-7266-E99E-49F91829C286}"/>
              </a:ext>
            </a:extLst>
          </p:cNvPr>
          <p:cNvSpPr txBox="1"/>
          <p:nvPr/>
        </p:nvSpPr>
        <p:spPr>
          <a:xfrm>
            <a:off x="76199" y="5525021"/>
            <a:ext cx="6953251" cy="1323439"/>
          </a:xfrm>
          <a:prstGeom prst="rect">
            <a:avLst/>
          </a:prstGeom>
          <a:noFill/>
        </p:spPr>
        <p:txBody>
          <a:bodyPr wrap="square">
            <a:spAutoFit/>
          </a:bodyPr>
          <a:lstStyle/>
          <a:p>
            <a:pPr>
              <a:spcBef>
                <a:spcPts val="600"/>
              </a:spcBef>
            </a:pPr>
            <a:r>
              <a:rPr lang="es-ES" sz="2000" b="1" dirty="0"/>
              <a:t>Dios Todopoderoso abandonó el Cielo y se hizo criatura impotente. ¿Por qué? Porque amaba tanto a estas impotentes criaturas (nosotros), que deseaba liberarnos del pecado y darnos un futuro a su lado.</a:t>
            </a:r>
          </a:p>
        </p:txBody>
      </p:sp>
      <p:sp>
        <p:nvSpPr>
          <p:cNvPr id="16" name="CuadroTexto 15">
            <a:extLst>
              <a:ext uri="{FF2B5EF4-FFF2-40B4-BE49-F238E27FC236}">
                <a16:creationId xmlns:a16="http://schemas.microsoft.com/office/drawing/2014/main" id="{DF431C40-7425-638D-5CFA-EB26E2CD6227}"/>
              </a:ext>
            </a:extLst>
          </p:cNvPr>
          <p:cNvSpPr txBox="1"/>
          <p:nvPr/>
        </p:nvSpPr>
        <p:spPr>
          <a:xfrm>
            <a:off x="2212000" y="2656710"/>
            <a:ext cx="9979999" cy="1015663"/>
          </a:xfrm>
          <a:prstGeom prst="rect">
            <a:avLst/>
          </a:prstGeom>
          <a:noFill/>
        </p:spPr>
        <p:txBody>
          <a:bodyPr wrap="square">
            <a:spAutoFit/>
          </a:bodyPr>
          <a:lstStyle/>
          <a:p>
            <a:pPr>
              <a:spcBef>
                <a:spcPts val="600"/>
              </a:spcBef>
            </a:pPr>
            <a:r>
              <a:rPr lang="es-ES" sz="2000" b="1" dirty="0"/>
              <a:t>El Nuevo Testamento afirma repetidas veces que Jesús es el creador de todo lo que existe. Él es la Palabra que dio forma y existencia a todo el universo (</a:t>
            </a:r>
            <a:r>
              <a:rPr lang="es-ES" sz="2000" b="1" dirty="0" err="1"/>
              <a:t>Jn</a:t>
            </a:r>
            <a:r>
              <a:rPr lang="es-ES" sz="2000" b="1" dirty="0"/>
              <a:t>. 1:3; Col. </a:t>
            </a:r>
            <a:r>
              <a:rPr lang="es-ES" sz="2000" b="1"/>
              <a:t>1:16</a:t>
            </a:r>
            <a:r>
              <a:rPr lang="es-ES" sz="2000" b="1" dirty="0"/>
              <a:t>; </a:t>
            </a:r>
            <a:r>
              <a:rPr lang="es-ES" sz="2000" b="1" dirty="0" err="1"/>
              <a:t>Heb</a:t>
            </a:r>
            <a:r>
              <a:rPr lang="es-ES" sz="2000" b="1" dirty="0"/>
              <a:t>. 1:2).</a:t>
            </a:r>
          </a:p>
        </p:txBody>
      </p:sp>
      <p:sp>
        <p:nvSpPr>
          <p:cNvPr id="18" name="CuadroTexto 17">
            <a:extLst>
              <a:ext uri="{FF2B5EF4-FFF2-40B4-BE49-F238E27FC236}">
                <a16:creationId xmlns:a16="http://schemas.microsoft.com/office/drawing/2014/main" id="{94A89D7C-6D17-4FAC-BD68-6827E89F73B0}"/>
              </a:ext>
            </a:extLst>
          </p:cNvPr>
          <p:cNvSpPr txBox="1"/>
          <p:nvPr/>
        </p:nvSpPr>
        <p:spPr>
          <a:xfrm>
            <a:off x="2212000" y="1991996"/>
            <a:ext cx="9980000" cy="707886"/>
          </a:xfrm>
          <a:prstGeom prst="rect">
            <a:avLst/>
          </a:prstGeom>
          <a:noFill/>
        </p:spPr>
        <p:txBody>
          <a:bodyPr wrap="square">
            <a:spAutoFit/>
          </a:bodyPr>
          <a:lstStyle/>
          <a:p>
            <a:pPr>
              <a:spcBef>
                <a:spcPts val="600"/>
              </a:spcBef>
            </a:pPr>
            <a:r>
              <a:rPr lang="es-ES" sz="2000" b="1" dirty="0"/>
              <a:t>La propia frase introductoria nos trae a la mente las primeras palabras de Génesis: “En el principio creó Dios” (</a:t>
            </a:r>
            <a:r>
              <a:rPr lang="es-ES" sz="2000" b="1" dirty="0" err="1"/>
              <a:t>Gn</a:t>
            </a:r>
            <a:r>
              <a:rPr lang="es-ES" sz="2000" b="1" dirty="0"/>
              <a:t>. 1:1). ¿Y cómo creo Dios? Con la palabra (</a:t>
            </a:r>
            <a:r>
              <a:rPr lang="es-ES" sz="2000" b="1" dirty="0" err="1"/>
              <a:t>Gn</a:t>
            </a:r>
            <a:r>
              <a:rPr lang="es-ES" sz="2000" b="1" dirty="0"/>
              <a:t> 1:3, 6, …)</a:t>
            </a:r>
          </a:p>
        </p:txBody>
      </p:sp>
    </p:spTree>
    <p:extLst>
      <p:ext uri="{BB962C8B-B14F-4D97-AF65-F5344CB8AC3E}">
        <p14:creationId xmlns:p14="http://schemas.microsoft.com/office/powerpoint/2010/main" val="3713898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fltVal val="0"/>
                                          </p:val>
                                        </p:tav>
                                        <p:tav tm="100000">
                                          <p:val>
                                            <p:strVal val="#ppt_w"/>
                                          </p:val>
                                        </p:tav>
                                      </p:tavLst>
                                    </p:anim>
                                    <p:anim calcmode="lin" valueType="num">
                                      <p:cBhvr>
                                        <p:cTn id="17" dur="1000" fill="hold"/>
                                        <p:tgtEl>
                                          <p:spTgt spid="5"/>
                                        </p:tgtEl>
                                        <p:attrNameLst>
                                          <p:attrName>ppt_h</p:attrName>
                                        </p:attrNameLst>
                                      </p:cBhvr>
                                      <p:tavLst>
                                        <p:tav tm="0">
                                          <p:val>
                                            <p:fltVal val="0"/>
                                          </p:val>
                                        </p:tav>
                                        <p:tav tm="100000">
                                          <p:val>
                                            <p:strVal val="#ppt_h"/>
                                          </p:val>
                                        </p:tav>
                                      </p:tavLst>
                                    </p:anim>
                                    <p:anim calcmode="lin" valueType="num">
                                      <p:cBhvr>
                                        <p:cTn id="18" dur="1000" fill="hold"/>
                                        <p:tgtEl>
                                          <p:spTgt spid="5"/>
                                        </p:tgtEl>
                                        <p:attrNameLst>
                                          <p:attrName>style.rotation</p:attrName>
                                        </p:attrNameLst>
                                      </p:cBhvr>
                                      <p:tavLst>
                                        <p:tav tm="0">
                                          <p:val>
                                            <p:fltVal val="90"/>
                                          </p:val>
                                        </p:tav>
                                        <p:tav tm="100000">
                                          <p:val>
                                            <p:fltVal val="0"/>
                                          </p:val>
                                        </p:tav>
                                      </p:tavLst>
                                    </p:anim>
                                    <p:animEffect transition="in" filter="fade">
                                      <p:cBhvr>
                                        <p:cTn id="19" dur="10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wipe(left)">
                                      <p:cBhvr>
                                        <p:cTn id="24" dur="500"/>
                                        <p:tgtEl>
                                          <p:spTgt spid="6"/>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6" fill="hold"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1+#ppt_w/2"/>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left)">
                                      <p:cBhvr>
                                        <p:cTn id="34" dur="500"/>
                                        <p:tgtEl>
                                          <p:spTgt spid="18"/>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49" presetClass="entr" presetSubtype="0" decel="100000"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 calcmode="lin" valueType="num">
                                      <p:cBhvr>
                                        <p:cTn id="46" dur="500" fill="hold"/>
                                        <p:tgtEl>
                                          <p:spTgt spid="8"/>
                                        </p:tgtEl>
                                        <p:attrNameLst>
                                          <p:attrName>style.rotation</p:attrName>
                                        </p:attrNameLst>
                                      </p:cBhvr>
                                      <p:tavLst>
                                        <p:tav tm="0">
                                          <p:val>
                                            <p:fltVal val="360"/>
                                          </p:val>
                                        </p:tav>
                                        <p:tav tm="100000">
                                          <p:val>
                                            <p:fltVal val="0"/>
                                          </p:val>
                                        </p:tav>
                                      </p:tavLst>
                                    </p:anim>
                                    <p:animEffect transition="in" filter="fade">
                                      <p:cBhvr>
                                        <p:cTn id="47" dur="500"/>
                                        <p:tgtEl>
                                          <p:spTgt spid="8"/>
                                        </p:tgtEl>
                                      </p:cBhvr>
                                    </p:animEffect>
                                  </p:childTnLst>
                                </p:cTn>
                              </p:par>
                            </p:childTnLst>
                          </p:cTn>
                        </p:par>
                        <p:par>
                          <p:cTn id="48" fill="hold">
                            <p:stCondLst>
                              <p:cond delay="500"/>
                            </p:stCondLst>
                            <p:childTnLst>
                              <p:par>
                                <p:cTn id="49" presetID="22" presetClass="entr" presetSubtype="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Effect transition="in" filter="wipe(left)">
                                      <p:cBhvr>
                                        <p:cTn id="51" dur="500"/>
                                        <p:tgtEl>
                                          <p:spTgt spid="1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2" fill="hold" grpId="0" nodeType="click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500" fill="hold"/>
                                        <p:tgtEl>
                                          <p:spTgt spid="14"/>
                                        </p:tgtEl>
                                        <p:attrNameLst>
                                          <p:attrName>ppt_x</p:attrName>
                                        </p:attrNameLst>
                                      </p:cBhvr>
                                      <p:tavLst>
                                        <p:tav tm="0">
                                          <p:val>
                                            <p:strVal val="1+#ppt_w/2"/>
                                          </p:val>
                                        </p:tav>
                                        <p:tav tm="100000">
                                          <p:val>
                                            <p:strVal val="#ppt_x"/>
                                          </p:val>
                                        </p:tav>
                                      </p:tavLst>
                                    </p:anim>
                                    <p:anim calcmode="lin" valueType="num">
                                      <p:cBhvr additive="base">
                                        <p:cTn id="57" dur="500" fill="hold"/>
                                        <p:tgtEl>
                                          <p:spTgt spid="14"/>
                                        </p:tgtEl>
                                        <p:attrNameLst>
                                          <p:attrName>ppt_y</p:attrName>
                                        </p:attrNameLst>
                                      </p:cBhvr>
                                      <p:tavLst>
                                        <p:tav tm="0">
                                          <p:val>
                                            <p:strVal val="#ppt_y"/>
                                          </p:val>
                                        </p:tav>
                                        <p:tav tm="100000">
                                          <p:val>
                                            <p:strVal val="#ppt_y"/>
                                          </p:val>
                                        </p:tav>
                                      </p:tavLst>
                                    </p:anim>
                                  </p:childTnLst>
                                </p:cTn>
                              </p:par>
                              <p:par>
                                <p:cTn id="58" presetID="2" presetClass="entr" presetSubtype="2" fill="hold" nodeType="withEffect">
                                  <p:stCondLst>
                                    <p:cond delay="0"/>
                                  </p:stCondLst>
                                  <p:childTnLst>
                                    <p:set>
                                      <p:cBhvr>
                                        <p:cTn id="59" dur="1" fill="hold">
                                          <p:stCondLst>
                                            <p:cond delay="0"/>
                                          </p:stCondLst>
                                        </p:cTn>
                                        <p:tgtEl>
                                          <p:spTgt spid="10"/>
                                        </p:tgtEl>
                                        <p:attrNameLst>
                                          <p:attrName>style.visibility</p:attrName>
                                        </p:attrNameLst>
                                      </p:cBhvr>
                                      <p:to>
                                        <p:strVal val="visible"/>
                                      </p:to>
                                    </p:set>
                                    <p:anim calcmode="lin" valueType="num">
                                      <p:cBhvr additive="base">
                                        <p:cTn id="60" dur="500" fill="hold"/>
                                        <p:tgtEl>
                                          <p:spTgt spid="10"/>
                                        </p:tgtEl>
                                        <p:attrNameLst>
                                          <p:attrName>ppt_x</p:attrName>
                                        </p:attrNameLst>
                                      </p:cBhvr>
                                      <p:tavLst>
                                        <p:tav tm="0">
                                          <p:val>
                                            <p:strVal val="1+#ppt_w/2"/>
                                          </p:val>
                                        </p:tav>
                                        <p:tav tm="100000">
                                          <p:val>
                                            <p:strVal val="#ppt_x"/>
                                          </p:val>
                                        </p:tav>
                                      </p:tavLst>
                                    </p:anim>
                                    <p:anim calcmode="lin" valueType="num">
                                      <p:cBhvr additive="base">
                                        <p:cTn id="61"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2" grpId="0"/>
      <p:bldP spid="14" grpId="0"/>
      <p:bldP spid="16" grpId="0"/>
      <p:bldP spid="1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7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7" name="Rectángulo 16">
            <a:extLst>
              <a:ext uri="{FF2B5EF4-FFF2-40B4-BE49-F238E27FC236}">
                <a16:creationId xmlns:a16="http://schemas.microsoft.com/office/drawing/2014/main" id="{C40B944A-8F7D-C805-C885-FAF825AA86C7}"/>
              </a:ext>
            </a:extLst>
          </p:cNvPr>
          <p:cNvSpPr>
            <a:spLocks noGrp="1" noRot="1" noMove="1" noResize="1" noEditPoints="1" noAdjustHandles="1" noChangeArrowheads="1" noChangeShapeType="1"/>
          </p:cNvSpPr>
          <p:nvPr/>
        </p:nvSpPr>
        <p:spPr>
          <a:xfrm>
            <a:off x="0" y="0"/>
            <a:ext cx="12192000" cy="1342724"/>
          </a:xfrm>
          <a:prstGeom prst="rect">
            <a:avLst/>
          </a:prstGeom>
          <a:blipFill dpi="0" rotWithShape="1">
            <a:blip r:embed="rId3"/>
            <a:srcRect/>
            <a:stretch>
              <a:fillRect/>
            </a:stretch>
          </a:blipFill>
          <a:ln>
            <a:noFill/>
          </a:ln>
          <a:effectLst>
            <a:innerShdw blurRad="114300">
              <a:prstClr val="black"/>
            </a:inn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7392BAD4-B5A0-96F5-CDEF-1950F6A86CC3}"/>
              </a:ext>
            </a:extLst>
          </p:cNvPr>
          <p:cNvSpPr txBox="1"/>
          <p:nvPr/>
        </p:nvSpPr>
        <p:spPr>
          <a:xfrm>
            <a:off x="0" y="0"/>
            <a:ext cx="12192000" cy="769441"/>
          </a:xfrm>
          <a:prstGeom prst="rect">
            <a:avLst/>
          </a:prstGeom>
          <a:noFill/>
        </p:spPr>
        <p:txBody>
          <a:bodyPr wrap="square">
            <a:spAutoFit/>
            <a:scene3d>
              <a:camera prst="orthographicFront"/>
              <a:lightRig rig="chilly" dir="t"/>
            </a:scene3d>
            <a:sp3d extrusionH="57150" prstMaterial="matte">
              <a:bevelT w="63500" h="12700" prst="softRound"/>
              <a:contourClr>
                <a:schemeClr val="bg1">
                  <a:lumMod val="65000"/>
                </a:schemeClr>
              </a:contourClr>
            </a:sp3d>
          </a:bodyPr>
          <a:lstStyle/>
          <a:p>
            <a:pPr algn="ctr"/>
            <a:r>
              <a:rPr lang="es-ES" sz="4400" b="1" dirty="0">
                <a:ln/>
                <a:solidFill>
                  <a:srgbClr val="74831B"/>
                </a:solidFill>
              </a:rPr>
              <a:t>LA ACEPTACIÓN O RECHAZO DE JESÚS (1)</a:t>
            </a:r>
          </a:p>
        </p:txBody>
      </p:sp>
      <p:sp>
        <p:nvSpPr>
          <p:cNvPr id="5" name="CuadroTexto 4">
            <a:extLst>
              <a:ext uri="{FF2B5EF4-FFF2-40B4-BE49-F238E27FC236}">
                <a16:creationId xmlns:a16="http://schemas.microsoft.com/office/drawing/2014/main" id="{8FD015F4-DB36-5B72-30D6-8A49D509E834}"/>
              </a:ext>
            </a:extLst>
          </p:cNvPr>
          <p:cNvSpPr txBox="1"/>
          <p:nvPr/>
        </p:nvSpPr>
        <p:spPr>
          <a:xfrm>
            <a:off x="0" y="632175"/>
            <a:ext cx="12123173" cy="646331"/>
          </a:xfrm>
          <a:prstGeom prst="rect">
            <a:avLst/>
          </a:prstGeom>
          <a:noFill/>
        </p:spPr>
        <p:txBody>
          <a:bodyPr wrap="square">
            <a:spAutoFit/>
          </a:bodyPr>
          <a:lstStyle/>
          <a:p>
            <a:pPr algn="ctr"/>
            <a:r>
              <a:rPr lang="es-ES" b="1" spc="200" dirty="0">
                <a:solidFill>
                  <a:srgbClr val="F4F0D5"/>
                </a:solidFill>
                <a:effectLst>
                  <a:glow rad="76200">
                    <a:schemeClr val="accent3">
                      <a:lumMod val="50000"/>
                      <a:alpha val="79000"/>
                    </a:schemeClr>
                  </a:glow>
                </a:effectLst>
                <a:latin typeface="Comic Sans MS" panose="030F0702030302020204" pitchFamily="66" charset="0"/>
              </a:rPr>
              <a:t>“A lo suyo vino, y los suyos no le recibieron. Mas a todos los que le recibieron, a los que creen en su nombre, les dio potestad de ser hechos hijos de Dios” </a:t>
            </a:r>
            <a:r>
              <a:rPr lang="es-ES" sz="1400" b="1" spc="200" dirty="0">
                <a:solidFill>
                  <a:srgbClr val="F4F0D5"/>
                </a:solidFill>
                <a:effectLst>
                  <a:glow rad="76200">
                    <a:schemeClr val="accent3">
                      <a:lumMod val="50000"/>
                      <a:alpha val="79000"/>
                    </a:schemeClr>
                  </a:glow>
                </a:effectLst>
                <a:latin typeface="Comic Sans MS" panose="030F0702030302020204" pitchFamily="66" charset="0"/>
              </a:rPr>
              <a:t>(Juan 1:11-12)</a:t>
            </a:r>
          </a:p>
        </p:txBody>
      </p:sp>
      <p:sp>
        <p:nvSpPr>
          <p:cNvPr id="6" name="CuadroTexto 5">
            <a:extLst>
              <a:ext uri="{FF2B5EF4-FFF2-40B4-BE49-F238E27FC236}">
                <a16:creationId xmlns:a16="http://schemas.microsoft.com/office/drawing/2014/main" id="{D7211D2D-6EB3-ED12-89BD-8F940969A54A}"/>
              </a:ext>
            </a:extLst>
          </p:cNvPr>
          <p:cNvSpPr txBox="1"/>
          <p:nvPr/>
        </p:nvSpPr>
        <p:spPr>
          <a:xfrm>
            <a:off x="191158" y="1327666"/>
            <a:ext cx="9355965" cy="1015663"/>
          </a:xfrm>
          <a:prstGeom prst="rect">
            <a:avLst/>
          </a:prstGeom>
          <a:noFill/>
        </p:spPr>
        <p:txBody>
          <a:bodyPr wrap="square" rtlCol="0">
            <a:spAutoFit/>
          </a:bodyPr>
          <a:lstStyle/>
          <a:p>
            <a:pPr>
              <a:spcBef>
                <a:spcPts val="600"/>
              </a:spcBef>
            </a:pPr>
            <a:r>
              <a:rPr lang="es-ES" sz="2000" b="1" dirty="0"/>
              <a:t>Al principio, el mundo estaba rodeado de tinieblas físicas (</a:t>
            </a:r>
            <a:r>
              <a:rPr lang="es-ES" sz="2000" b="1" dirty="0" err="1"/>
              <a:t>Gn</a:t>
            </a:r>
            <a:r>
              <a:rPr lang="es-ES" sz="2000" b="1" dirty="0"/>
              <a:t>. 1:2). Entonces, Dios –por su Palabra– iluminó físicamente al mundo, haciendo separación entre la luz y las tinieblas (</a:t>
            </a:r>
            <a:r>
              <a:rPr lang="es-ES" sz="2000" b="1" dirty="0" err="1"/>
              <a:t>Gn</a:t>
            </a:r>
            <a:r>
              <a:rPr lang="es-ES" sz="2000" b="1" dirty="0"/>
              <a:t>. 1:3-4).</a:t>
            </a:r>
          </a:p>
        </p:txBody>
      </p:sp>
      <p:pic>
        <p:nvPicPr>
          <p:cNvPr id="4" name="Imagen 3" descr="Una estrella en el centro&#10;&#10;Descripción generada automáticamente con confianza media">
            <a:extLst>
              <a:ext uri="{FF2B5EF4-FFF2-40B4-BE49-F238E27FC236}">
                <a16:creationId xmlns:a16="http://schemas.microsoft.com/office/drawing/2014/main" id="{72BF7F76-3AD5-FE5A-6549-559D51DB2F33}"/>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674942" y="1471747"/>
            <a:ext cx="2325900" cy="2690983"/>
          </a:xfrm>
          <a:prstGeom prst="roundRect">
            <a:avLst>
              <a:gd name="adj" fmla="val 4167"/>
            </a:avLst>
          </a:prstGeom>
          <a:solidFill>
            <a:srgbClr val="FFFFFF"/>
          </a:solidFill>
          <a:ln w="76200" cap="sq">
            <a:gradFill flip="none" rotWithShape="1">
              <a:gsLst>
                <a:gs pos="0">
                  <a:schemeClr val="bg1"/>
                </a:gs>
                <a:gs pos="56000">
                  <a:schemeClr val="tx1">
                    <a:lumMod val="50000"/>
                    <a:lumOff val="50000"/>
                  </a:schemeClr>
                </a:gs>
                <a:gs pos="51000">
                  <a:schemeClr val="bg1"/>
                </a:gs>
                <a:gs pos="100000">
                  <a:schemeClr val="tx1">
                    <a:lumMod val="50000"/>
                    <a:lumOff val="50000"/>
                  </a:schemeClr>
                </a:gs>
              </a:gsLst>
              <a:lin ang="10800000" scaled="1"/>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8" name="Imagen 7" descr="Un grupo de personas disfrazadas&#10;&#10;Descripción generada automáticamente con confianza baja">
            <a:extLst>
              <a:ext uri="{FF2B5EF4-FFF2-40B4-BE49-F238E27FC236}">
                <a16:creationId xmlns:a16="http://schemas.microsoft.com/office/drawing/2014/main" id="{49B97C6C-07B9-2095-A50E-E7404972C6B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42567" y="3064047"/>
            <a:ext cx="6449961" cy="2697656"/>
          </a:xfrm>
          <a:prstGeom prst="roundRect">
            <a:avLst>
              <a:gd name="adj" fmla="val 7555"/>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CuadroTexto 9">
            <a:extLst>
              <a:ext uri="{FF2B5EF4-FFF2-40B4-BE49-F238E27FC236}">
                <a16:creationId xmlns:a16="http://schemas.microsoft.com/office/drawing/2014/main" id="{CCD2C4E7-814C-6AB2-3CA4-24AF2E96B6B6}"/>
              </a:ext>
            </a:extLst>
          </p:cNvPr>
          <p:cNvSpPr txBox="1"/>
          <p:nvPr/>
        </p:nvSpPr>
        <p:spPr>
          <a:xfrm>
            <a:off x="6656440" y="4411844"/>
            <a:ext cx="3431458" cy="1323439"/>
          </a:xfrm>
          <a:prstGeom prst="rect">
            <a:avLst/>
          </a:prstGeom>
          <a:noFill/>
        </p:spPr>
        <p:txBody>
          <a:bodyPr wrap="square">
            <a:spAutoFit/>
          </a:bodyPr>
          <a:lstStyle/>
          <a:p>
            <a:pPr>
              <a:spcBef>
                <a:spcPts val="600"/>
              </a:spcBef>
            </a:pPr>
            <a:r>
              <a:rPr lang="es-ES" sz="2000" b="1" dirty="0"/>
              <a:t>Sin embargo, no todos rechazaron la luz. Algunos le recibieron y lo aceptaron como su Salvador.</a:t>
            </a:r>
          </a:p>
        </p:txBody>
      </p:sp>
      <p:sp>
        <p:nvSpPr>
          <p:cNvPr id="12" name="CuadroTexto 11">
            <a:extLst>
              <a:ext uri="{FF2B5EF4-FFF2-40B4-BE49-F238E27FC236}">
                <a16:creationId xmlns:a16="http://schemas.microsoft.com/office/drawing/2014/main" id="{5387895F-7AA9-1860-6647-67C43949B751}"/>
              </a:ext>
            </a:extLst>
          </p:cNvPr>
          <p:cNvSpPr txBox="1"/>
          <p:nvPr/>
        </p:nvSpPr>
        <p:spPr>
          <a:xfrm>
            <a:off x="6656438" y="3044383"/>
            <a:ext cx="3018503" cy="1323439"/>
          </a:xfrm>
          <a:prstGeom prst="rect">
            <a:avLst/>
          </a:prstGeom>
          <a:noFill/>
        </p:spPr>
        <p:txBody>
          <a:bodyPr wrap="square">
            <a:spAutoFit/>
          </a:bodyPr>
          <a:lstStyle/>
          <a:p>
            <a:pPr>
              <a:spcBef>
                <a:spcPts val="600"/>
              </a:spcBef>
            </a:pPr>
            <a:r>
              <a:rPr lang="es-ES" sz="2000" b="1" dirty="0"/>
              <a:t>Pero el mundo que Él creó no lo reconoció, ni quiso ser iluminado por Él (</a:t>
            </a:r>
            <a:r>
              <a:rPr lang="es-ES" sz="2000" b="1" dirty="0" err="1"/>
              <a:t>Jn</a:t>
            </a:r>
            <a:r>
              <a:rPr lang="es-ES" sz="2000" b="1" dirty="0"/>
              <a:t>. 1:9-11).</a:t>
            </a:r>
          </a:p>
        </p:txBody>
      </p:sp>
      <p:sp>
        <p:nvSpPr>
          <p:cNvPr id="14" name="CuadroTexto 13">
            <a:extLst>
              <a:ext uri="{FF2B5EF4-FFF2-40B4-BE49-F238E27FC236}">
                <a16:creationId xmlns:a16="http://schemas.microsoft.com/office/drawing/2014/main" id="{E31CA6E4-C06C-90DB-474C-BECC6FBB9F06}"/>
              </a:ext>
            </a:extLst>
          </p:cNvPr>
          <p:cNvSpPr txBox="1"/>
          <p:nvPr/>
        </p:nvSpPr>
        <p:spPr>
          <a:xfrm>
            <a:off x="142567" y="5842337"/>
            <a:ext cx="9532374" cy="1015663"/>
          </a:xfrm>
          <a:prstGeom prst="rect">
            <a:avLst/>
          </a:prstGeom>
          <a:noFill/>
        </p:spPr>
        <p:txBody>
          <a:bodyPr wrap="square">
            <a:spAutoFit/>
          </a:bodyPr>
          <a:lstStyle/>
          <a:p>
            <a:pPr>
              <a:spcBef>
                <a:spcPts val="600"/>
              </a:spcBef>
            </a:pPr>
            <a:r>
              <a:rPr lang="es-ES" sz="2000" b="1" dirty="0"/>
              <a:t>La buena noticia es que a todos los que le recibieron, y a todos los que hoy creemos en Él, nos hace un hermoso regalo: convertirnos en hijos e hijas de Dios (</a:t>
            </a:r>
            <a:r>
              <a:rPr lang="es-ES" sz="2000" b="1" dirty="0" err="1"/>
              <a:t>Jn</a:t>
            </a:r>
            <a:r>
              <a:rPr lang="es-ES" sz="2000" b="1" dirty="0"/>
              <a:t>. 1:12).</a:t>
            </a:r>
          </a:p>
        </p:txBody>
      </p:sp>
      <p:pic>
        <p:nvPicPr>
          <p:cNvPr id="16" name="Imagen 15" descr="Un grupo de personas posando para la cámara con un fondo blanco&#10;&#10;Descripción generada automáticamente con confianza media">
            <a:extLst>
              <a:ext uri="{FF2B5EF4-FFF2-40B4-BE49-F238E27FC236}">
                <a16:creationId xmlns:a16="http://schemas.microsoft.com/office/drawing/2014/main" id="{60454C70-2933-1025-9BC2-F61194150938}"/>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0151811" y="4400358"/>
            <a:ext cx="1849031" cy="2311289"/>
          </a:xfrm>
          <a:prstGeom prst="rect">
            <a:avLst/>
          </a:prstGeom>
          <a:ln w="127000" cap="rnd">
            <a:solidFill>
              <a:schemeClr val="accent2">
                <a:lumMod val="60000"/>
                <a:lumOff val="40000"/>
              </a:schemeClr>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7" name="CuadroTexto 6">
            <a:extLst>
              <a:ext uri="{FF2B5EF4-FFF2-40B4-BE49-F238E27FC236}">
                <a16:creationId xmlns:a16="http://schemas.microsoft.com/office/drawing/2014/main" id="{B6143FE0-9E54-FE27-FE23-DD9D27AA6ECE}"/>
              </a:ext>
            </a:extLst>
          </p:cNvPr>
          <p:cNvSpPr txBox="1"/>
          <p:nvPr/>
        </p:nvSpPr>
        <p:spPr>
          <a:xfrm>
            <a:off x="191158" y="2343329"/>
            <a:ext cx="9355964" cy="707886"/>
          </a:xfrm>
          <a:prstGeom prst="rect">
            <a:avLst/>
          </a:prstGeom>
          <a:noFill/>
        </p:spPr>
        <p:txBody>
          <a:bodyPr wrap="square">
            <a:spAutoFit/>
          </a:bodyPr>
          <a:lstStyle/>
          <a:p>
            <a:pPr>
              <a:spcBef>
                <a:spcPts val="600"/>
              </a:spcBef>
            </a:pPr>
            <a:r>
              <a:rPr lang="es-ES" sz="2000" b="1" dirty="0"/>
              <a:t>Ahora, Dios mismo, en la persona de Jesús (la Palabra), venía a un mundo rodeado de tinieblas espirituales, para iluminarlo con su luz (</a:t>
            </a:r>
            <a:r>
              <a:rPr lang="es-ES" sz="2000" b="1" dirty="0" err="1"/>
              <a:t>Jn</a:t>
            </a:r>
            <a:r>
              <a:rPr lang="es-ES" sz="2000" b="1" dirty="0"/>
              <a:t>. 1:4-5).</a:t>
            </a:r>
          </a:p>
        </p:txBody>
      </p:sp>
    </p:spTree>
    <p:extLst>
      <p:ext uri="{BB962C8B-B14F-4D97-AF65-F5344CB8AC3E}">
        <p14:creationId xmlns:p14="http://schemas.microsoft.com/office/powerpoint/2010/main" val="1549697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horizont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37"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barn(outVertical)">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7"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900" decel="100000" fill="hold"/>
                                        <p:tgtEl>
                                          <p:spTgt spid="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1000"/>
                                        <p:tgtEl>
                                          <p:spTgt spid="12"/>
                                        </p:tgtEl>
                                      </p:cBhvr>
                                    </p:animEffect>
                                    <p:anim calcmode="lin" valueType="num">
                                      <p:cBhvr>
                                        <p:cTn id="42" dur="1000" fill="hold"/>
                                        <p:tgtEl>
                                          <p:spTgt spid="12"/>
                                        </p:tgtEl>
                                        <p:attrNameLst>
                                          <p:attrName>ppt_x</p:attrName>
                                        </p:attrNameLst>
                                      </p:cBhvr>
                                      <p:tavLst>
                                        <p:tav tm="0">
                                          <p:val>
                                            <p:strVal val="#ppt_x"/>
                                          </p:val>
                                        </p:tav>
                                        <p:tav tm="100000">
                                          <p:val>
                                            <p:strVal val="#ppt_x"/>
                                          </p:val>
                                        </p:tav>
                                      </p:tavLst>
                                    </p:anim>
                                    <p:anim calcmode="lin" valueType="num">
                                      <p:cBhvr>
                                        <p:cTn id="43" dur="900" decel="100000" fill="hold"/>
                                        <p:tgtEl>
                                          <p:spTgt spid="12"/>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left)">
                                      <p:cBhvr>
                                        <p:cTn id="49" dur="500"/>
                                        <p:tgtEl>
                                          <p:spTgt spid="10"/>
                                        </p:tgtEl>
                                      </p:cBhvr>
                                    </p:animEffect>
                                  </p:childTnLst>
                                </p:cTn>
                              </p:par>
                            </p:childTnLst>
                          </p:cTn>
                        </p:par>
                      </p:childTnLst>
                    </p:cTn>
                  </p:par>
                  <p:par>
                    <p:cTn id="50" fill="hold">
                      <p:stCondLst>
                        <p:cond delay="indefinite"/>
                      </p:stCondLst>
                      <p:childTnLst>
                        <p:par>
                          <p:cTn id="51" fill="hold">
                            <p:stCondLst>
                              <p:cond delay="0"/>
                            </p:stCondLst>
                            <p:childTnLst>
                              <p:par>
                                <p:cTn id="52" presetID="17" presetClass="entr" presetSubtype="4" fill="hold"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 fill="hold"/>
                                        <p:tgtEl>
                                          <p:spTgt spid="16"/>
                                        </p:tgtEl>
                                        <p:attrNameLst>
                                          <p:attrName>ppt_x</p:attrName>
                                        </p:attrNameLst>
                                      </p:cBhvr>
                                      <p:tavLst>
                                        <p:tav tm="0">
                                          <p:val>
                                            <p:strVal val="#ppt_x"/>
                                          </p:val>
                                        </p:tav>
                                        <p:tav tm="100000">
                                          <p:val>
                                            <p:strVal val="#ppt_x"/>
                                          </p:val>
                                        </p:tav>
                                      </p:tavLst>
                                    </p:anim>
                                    <p:anim calcmode="lin" valueType="num">
                                      <p:cBhvr>
                                        <p:cTn id="55" dur="500" fill="hold"/>
                                        <p:tgtEl>
                                          <p:spTgt spid="16"/>
                                        </p:tgtEl>
                                        <p:attrNameLst>
                                          <p:attrName>ppt_y</p:attrName>
                                        </p:attrNameLst>
                                      </p:cBhvr>
                                      <p:tavLst>
                                        <p:tav tm="0">
                                          <p:val>
                                            <p:strVal val="#ppt_y+#ppt_h/2"/>
                                          </p:val>
                                        </p:tav>
                                        <p:tav tm="100000">
                                          <p:val>
                                            <p:strVal val="#ppt_y"/>
                                          </p:val>
                                        </p:tav>
                                      </p:tavLst>
                                    </p:anim>
                                    <p:anim calcmode="lin" valueType="num">
                                      <p:cBhvr>
                                        <p:cTn id="56" dur="500" fill="hold"/>
                                        <p:tgtEl>
                                          <p:spTgt spid="16"/>
                                        </p:tgtEl>
                                        <p:attrNameLst>
                                          <p:attrName>ppt_w</p:attrName>
                                        </p:attrNameLst>
                                      </p:cBhvr>
                                      <p:tavLst>
                                        <p:tav tm="0">
                                          <p:val>
                                            <p:strVal val="#ppt_w"/>
                                          </p:val>
                                        </p:tav>
                                        <p:tav tm="100000">
                                          <p:val>
                                            <p:strVal val="#ppt_w"/>
                                          </p:val>
                                        </p:tav>
                                      </p:tavLst>
                                    </p:anim>
                                    <p:anim calcmode="lin" valueType="num">
                                      <p:cBhvr>
                                        <p:cTn id="57" dur="500" fill="hold"/>
                                        <p:tgtEl>
                                          <p:spTgt spid="16"/>
                                        </p:tgtEl>
                                        <p:attrNameLst>
                                          <p:attrName>ppt_h</p:attrName>
                                        </p:attrNameLst>
                                      </p:cBhvr>
                                      <p:tavLst>
                                        <p:tav tm="0">
                                          <p:val>
                                            <p:fltVal val="0"/>
                                          </p:val>
                                        </p:tav>
                                        <p:tav tm="100000">
                                          <p:val>
                                            <p:strVal val="#ppt_h"/>
                                          </p:val>
                                        </p:tav>
                                      </p:tavLst>
                                    </p:anim>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Effect transition="in" filter="wipe(left)">
                                      <p:cBhvr>
                                        <p:cTn id="61"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0" grpId="0"/>
      <p:bldP spid="12" grpId="0"/>
      <p:bldP spid="14"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55DB754-AD44-0A7E-B703-9908185E71CD}"/>
              </a:ext>
            </a:extLst>
          </p:cNvPr>
          <p:cNvSpPr txBox="1"/>
          <p:nvPr/>
        </p:nvSpPr>
        <p:spPr>
          <a:xfrm>
            <a:off x="0" y="0"/>
            <a:ext cx="12191999" cy="769441"/>
          </a:xfrm>
          <a:prstGeom prst="rect">
            <a:avLst/>
          </a:prstGeom>
          <a:noFill/>
        </p:spPr>
        <p:txBody>
          <a:bodyPr wrap="square">
            <a:spAutoFit/>
            <a:scene3d>
              <a:camera prst="orthographicFront"/>
              <a:lightRig rig="sunset" dir="t"/>
            </a:scene3d>
            <a:sp3d extrusionH="57150">
              <a:bevelT w="50800" h="38100" prst="riblet"/>
            </a:sp3d>
          </a:bodyPr>
          <a:lstStyle/>
          <a:p>
            <a:pPr algn="ctr"/>
            <a:r>
              <a:rPr lang="es-ES" sz="4400" b="1" dirty="0">
                <a:ln w="22225">
                  <a:solidFill>
                    <a:schemeClr val="accent2"/>
                  </a:solidFill>
                  <a:prstDash val="solid"/>
                </a:ln>
                <a:solidFill>
                  <a:schemeClr val="accent2">
                    <a:lumMod val="40000"/>
                    <a:lumOff val="60000"/>
                  </a:schemeClr>
                </a:solidFill>
              </a:rPr>
              <a:t>LA ACEPTACIÓN O RECHAZO DE JESÚS (2)</a:t>
            </a:r>
          </a:p>
        </p:txBody>
      </p:sp>
      <p:sp>
        <p:nvSpPr>
          <p:cNvPr id="5" name="CuadroTexto 4">
            <a:extLst>
              <a:ext uri="{FF2B5EF4-FFF2-40B4-BE49-F238E27FC236}">
                <a16:creationId xmlns:a16="http://schemas.microsoft.com/office/drawing/2014/main" id="{6DE4B312-505E-0866-C8D7-67FA9E548B67}"/>
              </a:ext>
            </a:extLst>
          </p:cNvPr>
          <p:cNvSpPr txBox="1"/>
          <p:nvPr/>
        </p:nvSpPr>
        <p:spPr>
          <a:xfrm>
            <a:off x="817684" y="610613"/>
            <a:ext cx="10556630" cy="923330"/>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chemeClr val="accent3">
                    <a:lumMod val="75000"/>
                  </a:schemeClr>
                </a:solidFill>
                <a:latin typeface="Comic Sans MS" panose="030F0702030302020204" pitchFamily="66" charset="0"/>
              </a:rPr>
              <a:t>“Porque todo aquel que hace lo malo, aborrece la luz y no viene a la luz, para que sus obras no sean reprendidas. Mas el que practica la verdad viene a la luz, para que sea manifiesto que sus obras son hechas en Dios” </a:t>
            </a:r>
            <a:r>
              <a:rPr lang="es-ES" sz="1400" b="1" dirty="0">
                <a:solidFill>
                  <a:schemeClr val="accent3">
                    <a:lumMod val="75000"/>
                  </a:schemeClr>
                </a:solidFill>
                <a:latin typeface="Comic Sans MS" panose="030F0702030302020204" pitchFamily="66" charset="0"/>
              </a:rPr>
              <a:t>(Juan 3:20-21)</a:t>
            </a:r>
          </a:p>
        </p:txBody>
      </p:sp>
      <p:sp>
        <p:nvSpPr>
          <p:cNvPr id="6" name="CuadroTexto 5">
            <a:extLst>
              <a:ext uri="{FF2B5EF4-FFF2-40B4-BE49-F238E27FC236}">
                <a16:creationId xmlns:a16="http://schemas.microsoft.com/office/drawing/2014/main" id="{E44224C2-4E9B-0EB1-416D-48A04FE030F6}"/>
              </a:ext>
            </a:extLst>
          </p:cNvPr>
          <p:cNvSpPr txBox="1"/>
          <p:nvPr/>
        </p:nvSpPr>
        <p:spPr>
          <a:xfrm>
            <a:off x="164123" y="1799166"/>
            <a:ext cx="4496367" cy="1323439"/>
          </a:xfrm>
          <a:prstGeom prst="rect">
            <a:avLst/>
          </a:prstGeom>
          <a:noFill/>
        </p:spPr>
        <p:txBody>
          <a:bodyPr wrap="square" rtlCol="0">
            <a:spAutoFit/>
          </a:bodyPr>
          <a:lstStyle/>
          <a:p>
            <a:pPr>
              <a:spcBef>
                <a:spcPts val="600"/>
              </a:spcBef>
            </a:pPr>
            <a:r>
              <a:rPr lang="es-ES" sz="2000" b="1" dirty="0"/>
              <a:t>En el evangelio de Juan queda patente la división de la humanidad en dos grandes grupos: los que aceptan y los que rechazan a Jesús.</a:t>
            </a:r>
          </a:p>
        </p:txBody>
      </p:sp>
      <p:graphicFrame>
        <p:nvGraphicFramePr>
          <p:cNvPr id="7" name="Diagrama 6">
            <a:extLst>
              <a:ext uri="{FF2B5EF4-FFF2-40B4-BE49-F238E27FC236}">
                <a16:creationId xmlns:a16="http://schemas.microsoft.com/office/drawing/2014/main" id="{E03C313F-15CB-BD5B-9E94-A1897DA68601}"/>
              </a:ext>
            </a:extLst>
          </p:cNvPr>
          <p:cNvGraphicFramePr/>
          <p:nvPr>
            <p:extLst>
              <p:ext uri="{D42A27DB-BD31-4B8C-83A1-F6EECF244321}">
                <p14:modId xmlns:p14="http://schemas.microsoft.com/office/powerpoint/2010/main" val="887035259"/>
              </p:ext>
            </p:extLst>
          </p:nvPr>
        </p:nvGraphicFramePr>
        <p:xfrm>
          <a:off x="4698307" y="1766782"/>
          <a:ext cx="7526216" cy="49676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n 1">
            <a:extLst>
              <a:ext uri="{FF2B5EF4-FFF2-40B4-BE49-F238E27FC236}">
                <a16:creationId xmlns:a16="http://schemas.microsoft.com/office/drawing/2014/main" id="{F4CA7E27-19CF-F51A-9F04-3DC28BD67E4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183787" y="3429000"/>
            <a:ext cx="4594690" cy="3226777"/>
          </a:xfrm>
          <a:prstGeom prst="round2DiagRect">
            <a:avLst>
              <a:gd name="adj1" fmla="val 16667"/>
              <a:gd name="adj2" fmla="val 0"/>
            </a:avLst>
          </a:prstGeom>
          <a:ln w="88900" cap="sq">
            <a:solidFill>
              <a:srgbClr val="20882F"/>
            </a:solidFill>
            <a:miter lim="800000"/>
          </a:ln>
          <a:effectLst>
            <a:outerShdw blurRad="254000" algn="tl" rotWithShape="0">
              <a:srgbClr val="000000">
                <a:alpha val="43000"/>
              </a:srgbClr>
            </a:outerShdw>
          </a:effectLst>
          <a:scene3d>
            <a:camera prst="orthographicFront"/>
            <a:lightRig rig="threePt" dir="t"/>
          </a:scene3d>
          <a:sp3d>
            <a:bevelT prst="relaxedInset"/>
          </a:sp3d>
        </p:spPr>
      </p:pic>
      <p:cxnSp>
        <p:nvCxnSpPr>
          <p:cNvPr id="8" name="Conector recto 7">
            <a:extLst>
              <a:ext uri="{FF2B5EF4-FFF2-40B4-BE49-F238E27FC236}">
                <a16:creationId xmlns:a16="http://schemas.microsoft.com/office/drawing/2014/main" id="{8E1D0275-CD1A-00C4-633E-6A9CDCF9D67D}"/>
              </a:ext>
            </a:extLst>
          </p:cNvPr>
          <p:cNvCxnSpPr/>
          <p:nvPr/>
        </p:nvCxnSpPr>
        <p:spPr>
          <a:xfrm>
            <a:off x="0" y="1592935"/>
            <a:ext cx="12192000" cy="0"/>
          </a:xfrm>
          <a:prstGeom prst="line">
            <a:avLst/>
          </a:prstGeom>
          <a:ln w="76200">
            <a:solidFill>
              <a:schemeClr val="accent2">
                <a:lumMod val="60000"/>
                <a:lumOff val="40000"/>
              </a:schemeClr>
            </a:solidFill>
          </a:ln>
          <a:scene3d>
            <a:camera prst="orthographicFront"/>
            <a:lightRig rig="threePt" dir="t"/>
          </a:scene3d>
          <a:sp3d>
            <a:bevelT/>
          </a:sp3d>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67980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8"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wheel(8)">
                                      <p:cBhvr>
                                        <p:cTn id="16" dur="10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7"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900" decel="100000" fill="hold"/>
                                        <p:tgtEl>
                                          <p:spTgt spid="6"/>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1000"/>
                                        <p:tgtEl>
                                          <p:spTgt spid="2"/>
                                        </p:tgtEl>
                                      </p:cBhvr>
                                    </p:animEffect>
                                    <p:anim calcmode="lin" valueType="num">
                                      <p:cBhvr>
                                        <p:cTn id="28" dur="1000" fill="hold"/>
                                        <p:tgtEl>
                                          <p:spTgt spid="2"/>
                                        </p:tgtEl>
                                        <p:attrNameLst>
                                          <p:attrName>ppt_x</p:attrName>
                                        </p:attrNameLst>
                                      </p:cBhvr>
                                      <p:tavLst>
                                        <p:tav tm="0">
                                          <p:val>
                                            <p:strVal val="#ppt_x"/>
                                          </p:val>
                                        </p:tav>
                                        <p:tav tm="100000">
                                          <p:val>
                                            <p:strVal val="#ppt_x"/>
                                          </p:val>
                                        </p:tav>
                                      </p:tavLst>
                                    </p:anim>
                                    <p:anim calcmode="lin" valueType="num">
                                      <p:cBhvr>
                                        <p:cTn id="29" dur="900" decel="100000" fill="hold"/>
                                        <p:tgtEl>
                                          <p:spTgt spid="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7">
                                            <p:graphicEl>
                                              <a:dgm id="{0E66083B-5A92-4327-B803-3EE5632F10A9}"/>
                                            </p:graphicEl>
                                          </p:spTgt>
                                        </p:tgtEl>
                                        <p:attrNameLst>
                                          <p:attrName>style.visibility</p:attrName>
                                        </p:attrNameLst>
                                      </p:cBhvr>
                                      <p:to>
                                        <p:strVal val="visible"/>
                                      </p:to>
                                    </p:set>
                                    <p:anim calcmode="lin" valueType="num">
                                      <p:cBhvr>
                                        <p:cTn id="35" dur="500" fill="hold"/>
                                        <p:tgtEl>
                                          <p:spTgt spid="7">
                                            <p:graphicEl>
                                              <a:dgm id="{0E66083B-5A92-4327-B803-3EE5632F10A9}"/>
                                            </p:graphicEl>
                                          </p:spTgt>
                                        </p:tgtEl>
                                        <p:attrNameLst>
                                          <p:attrName>ppt_w</p:attrName>
                                        </p:attrNameLst>
                                      </p:cBhvr>
                                      <p:tavLst>
                                        <p:tav tm="0">
                                          <p:val>
                                            <p:fltVal val="0"/>
                                          </p:val>
                                        </p:tav>
                                        <p:tav tm="100000">
                                          <p:val>
                                            <p:strVal val="#ppt_w"/>
                                          </p:val>
                                        </p:tav>
                                      </p:tavLst>
                                    </p:anim>
                                    <p:anim calcmode="lin" valueType="num">
                                      <p:cBhvr>
                                        <p:cTn id="36" dur="500" fill="hold"/>
                                        <p:tgtEl>
                                          <p:spTgt spid="7">
                                            <p:graphicEl>
                                              <a:dgm id="{0E66083B-5A92-4327-B803-3EE5632F10A9}"/>
                                            </p:graphicEl>
                                          </p:spTgt>
                                        </p:tgtEl>
                                        <p:attrNameLst>
                                          <p:attrName>ppt_h</p:attrName>
                                        </p:attrNameLst>
                                      </p:cBhvr>
                                      <p:tavLst>
                                        <p:tav tm="0">
                                          <p:val>
                                            <p:fltVal val="0"/>
                                          </p:val>
                                        </p:tav>
                                        <p:tav tm="100000">
                                          <p:val>
                                            <p:strVal val="#ppt_h"/>
                                          </p:val>
                                        </p:tav>
                                      </p:tavLst>
                                    </p:anim>
                                    <p:animEffect transition="in" filter="fade">
                                      <p:cBhvr>
                                        <p:cTn id="37" dur="500"/>
                                        <p:tgtEl>
                                          <p:spTgt spid="7">
                                            <p:graphicEl>
                                              <a:dgm id="{0E66083B-5A92-4327-B803-3EE5632F10A9}"/>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47" presetClass="entr" presetSubtype="0" fill="hold" grpId="0" nodeType="clickEffect">
                                  <p:stCondLst>
                                    <p:cond delay="0"/>
                                  </p:stCondLst>
                                  <p:childTnLst>
                                    <p:set>
                                      <p:cBhvr>
                                        <p:cTn id="41" dur="1" fill="hold">
                                          <p:stCondLst>
                                            <p:cond delay="0"/>
                                          </p:stCondLst>
                                        </p:cTn>
                                        <p:tgtEl>
                                          <p:spTgt spid="7">
                                            <p:graphicEl>
                                              <a:dgm id="{B2527932-6194-4068-856F-E363A95D21CD}"/>
                                            </p:graphicEl>
                                          </p:spTgt>
                                        </p:tgtEl>
                                        <p:attrNameLst>
                                          <p:attrName>style.visibility</p:attrName>
                                        </p:attrNameLst>
                                      </p:cBhvr>
                                      <p:to>
                                        <p:strVal val="visible"/>
                                      </p:to>
                                    </p:set>
                                    <p:animEffect transition="in" filter="fade">
                                      <p:cBhvr>
                                        <p:cTn id="42" dur="1000"/>
                                        <p:tgtEl>
                                          <p:spTgt spid="7">
                                            <p:graphicEl>
                                              <a:dgm id="{B2527932-6194-4068-856F-E363A95D21CD}"/>
                                            </p:graphicEl>
                                          </p:spTgt>
                                        </p:tgtEl>
                                      </p:cBhvr>
                                    </p:animEffect>
                                    <p:anim calcmode="lin" valueType="num">
                                      <p:cBhvr>
                                        <p:cTn id="43" dur="1000" fill="hold"/>
                                        <p:tgtEl>
                                          <p:spTgt spid="7">
                                            <p:graphicEl>
                                              <a:dgm id="{B2527932-6194-4068-856F-E363A95D21CD}"/>
                                            </p:graphicEl>
                                          </p:spTgt>
                                        </p:tgtEl>
                                        <p:attrNameLst>
                                          <p:attrName>ppt_x</p:attrName>
                                        </p:attrNameLst>
                                      </p:cBhvr>
                                      <p:tavLst>
                                        <p:tav tm="0">
                                          <p:val>
                                            <p:strVal val="#ppt_x"/>
                                          </p:val>
                                        </p:tav>
                                        <p:tav tm="100000">
                                          <p:val>
                                            <p:strVal val="#ppt_x"/>
                                          </p:val>
                                        </p:tav>
                                      </p:tavLst>
                                    </p:anim>
                                    <p:anim calcmode="lin" valueType="num">
                                      <p:cBhvr>
                                        <p:cTn id="44" dur="1000" fill="hold"/>
                                        <p:tgtEl>
                                          <p:spTgt spid="7">
                                            <p:graphicEl>
                                              <a:dgm id="{B2527932-6194-4068-856F-E363A95D21CD}"/>
                                            </p:graphicEl>
                                          </p:spTgt>
                                        </p:tgtEl>
                                        <p:attrNameLst>
                                          <p:attrName>ppt_y</p:attrName>
                                        </p:attrNameLst>
                                      </p:cBhvr>
                                      <p:tavLst>
                                        <p:tav tm="0">
                                          <p:val>
                                            <p:strVal val="#ppt_y-.1"/>
                                          </p:val>
                                        </p:tav>
                                        <p:tav tm="100000">
                                          <p:val>
                                            <p:strVal val="#ppt_y"/>
                                          </p:val>
                                        </p:tav>
                                      </p:tavLst>
                                    </p:anim>
                                  </p:childTnLst>
                                </p:cTn>
                              </p:par>
                              <p:par>
                                <p:cTn id="45" presetID="47" presetClass="entr" presetSubtype="0" fill="hold" grpId="0" nodeType="withEffect">
                                  <p:stCondLst>
                                    <p:cond delay="0"/>
                                  </p:stCondLst>
                                  <p:childTnLst>
                                    <p:set>
                                      <p:cBhvr>
                                        <p:cTn id="46" dur="1" fill="hold">
                                          <p:stCondLst>
                                            <p:cond delay="0"/>
                                          </p:stCondLst>
                                        </p:cTn>
                                        <p:tgtEl>
                                          <p:spTgt spid="7">
                                            <p:graphicEl>
                                              <a:dgm id="{B40D23F7-93AF-4295-BAA2-8BD7F4511CD8}"/>
                                            </p:graphicEl>
                                          </p:spTgt>
                                        </p:tgtEl>
                                        <p:attrNameLst>
                                          <p:attrName>style.visibility</p:attrName>
                                        </p:attrNameLst>
                                      </p:cBhvr>
                                      <p:to>
                                        <p:strVal val="visible"/>
                                      </p:to>
                                    </p:set>
                                    <p:animEffect transition="in" filter="fade">
                                      <p:cBhvr>
                                        <p:cTn id="47" dur="1000"/>
                                        <p:tgtEl>
                                          <p:spTgt spid="7">
                                            <p:graphicEl>
                                              <a:dgm id="{B40D23F7-93AF-4295-BAA2-8BD7F4511CD8}"/>
                                            </p:graphicEl>
                                          </p:spTgt>
                                        </p:tgtEl>
                                      </p:cBhvr>
                                    </p:animEffect>
                                    <p:anim calcmode="lin" valueType="num">
                                      <p:cBhvr>
                                        <p:cTn id="48" dur="1000" fill="hold"/>
                                        <p:tgtEl>
                                          <p:spTgt spid="7">
                                            <p:graphicEl>
                                              <a:dgm id="{B40D23F7-93AF-4295-BAA2-8BD7F4511CD8}"/>
                                            </p:graphicEl>
                                          </p:spTgt>
                                        </p:tgtEl>
                                        <p:attrNameLst>
                                          <p:attrName>ppt_x</p:attrName>
                                        </p:attrNameLst>
                                      </p:cBhvr>
                                      <p:tavLst>
                                        <p:tav tm="0">
                                          <p:val>
                                            <p:strVal val="#ppt_x"/>
                                          </p:val>
                                        </p:tav>
                                        <p:tav tm="100000">
                                          <p:val>
                                            <p:strVal val="#ppt_x"/>
                                          </p:val>
                                        </p:tav>
                                      </p:tavLst>
                                    </p:anim>
                                    <p:anim calcmode="lin" valueType="num">
                                      <p:cBhvr>
                                        <p:cTn id="49" dur="1000" fill="hold"/>
                                        <p:tgtEl>
                                          <p:spTgt spid="7">
                                            <p:graphicEl>
                                              <a:dgm id="{B40D23F7-93AF-4295-BAA2-8BD7F4511CD8}"/>
                                            </p:graphic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7" presetClass="entr" presetSubtype="0" fill="hold" grpId="0" nodeType="clickEffect">
                                  <p:stCondLst>
                                    <p:cond delay="0"/>
                                  </p:stCondLst>
                                  <p:childTnLst>
                                    <p:set>
                                      <p:cBhvr>
                                        <p:cTn id="53" dur="1" fill="hold">
                                          <p:stCondLst>
                                            <p:cond delay="0"/>
                                          </p:stCondLst>
                                        </p:cTn>
                                        <p:tgtEl>
                                          <p:spTgt spid="7">
                                            <p:graphicEl>
                                              <a:dgm id="{1A5D1BB3-A85B-4A25-BE9D-25F165759819}"/>
                                            </p:graphicEl>
                                          </p:spTgt>
                                        </p:tgtEl>
                                        <p:attrNameLst>
                                          <p:attrName>style.visibility</p:attrName>
                                        </p:attrNameLst>
                                      </p:cBhvr>
                                      <p:to>
                                        <p:strVal val="visible"/>
                                      </p:to>
                                    </p:set>
                                    <p:animEffect transition="in" filter="fade">
                                      <p:cBhvr>
                                        <p:cTn id="54" dur="1000"/>
                                        <p:tgtEl>
                                          <p:spTgt spid="7">
                                            <p:graphicEl>
                                              <a:dgm id="{1A5D1BB3-A85B-4A25-BE9D-25F165759819}"/>
                                            </p:graphicEl>
                                          </p:spTgt>
                                        </p:tgtEl>
                                      </p:cBhvr>
                                    </p:animEffect>
                                    <p:anim calcmode="lin" valueType="num">
                                      <p:cBhvr>
                                        <p:cTn id="55" dur="1000" fill="hold"/>
                                        <p:tgtEl>
                                          <p:spTgt spid="7">
                                            <p:graphicEl>
                                              <a:dgm id="{1A5D1BB3-A85B-4A25-BE9D-25F165759819}"/>
                                            </p:graphicEl>
                                          </p:spTgt>
                                        </p:tgtEl>
                                        <p:attrNameLst>
                                          <p:attrName>ppt_x</p:attrName>
                                        </p:attrNameLst>
                                      </p:cBhvr>
                                      <p:tavLst>
                                        <p:tav tm="0">
                                          <p:val>
                                            <p:strVal val="#ppt_x"/>
                                          </p:val>
                                        </p:tav>
                                        <p:tav tm="100000">
                                          <p:val>
                                            <p:strVal val="#ppt_x"/>
                                          </p:val>
                                        </p:tav>
                                      </p:tavLst>
                                    </p:anim>
                                    <p:anim calcmode="lin" valueType="num">
                                      <p:cBhvr>
                                        <p:cTn id="56" dur="1000" fill="hold"/>
                                        <p:tgtEl>
                                          <p:spTgt spid="7">
                                            <p:graphicEl>
                                              <a:dgm id="{1A5D1BB3-A85B-4A25-BE9D-25F165759819}"/>
                                            </p:graphicEl>
                                          </p:spTgt>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7">
                                            <p:graphicEl>
                                              <a:dgm id="{FF99DED7-E4F0-4AD2-BBC5-AA3F504A4856}"/>
                                            </p:graphicEl>
                                          </p:spTgt>
                                        </p:tgtEl>
                                        <p:attrNameLst>
                                          <p:attrName>style.visibility</p:attrName>
                                        </p:attrNameLst>
                                      </p:cBhvr>
                                      <p:to>
                                        <p:strVal val="visible"/>
                                      </p:to>
                                    </p:set>
                                    <p:animEffect transition="in" filter="fade">
                                      <p:cBhvr>
                                        <p:cTn id="59" dur="1000"/>
                                        <p:tgtEl>
                                          <p:spTgt spid="7">
                                            <p:graphicEl>
                                              <a:dgm id="{FF99DED7-E4F0-4AD2-BBC5-AA3F504A4856}"/>
                                            </p:graphicEl>
                                          </p:spTgt>
                                        </p:tgtEl>
                                      </p:cBhvr>
                                    </p:animEffect>
                                    <p:anim calcmode="lin" valueType="num">
                                      <p:cBhvr>
                                        <p:cTn id="60" dur="1000" fill="hold"/>
                                        <p:tgtEl>
                                          <p:spTgt spid="7">
                                            <p:graphicEl>
                                              <a:dgm id="{FF99DED7-E4F0-4AD2-BBC5-AA3F504A4856}"/>
                                            </p:graphicEl>
                                          </p:spTgt>
                                        </p:tgtEl>
                                        <p:attrNameLst>
                                          <p:attrName>ppt_x</p:attrName>
                                        </p:attrNameLst>
                                      </p:cBhvr>
                                      <p:tavLst>
                                        <p:tav tm="0">
                                          <p:val>
                                            <p:strVal val="#ppt_x"/>
                                          </p:val>
                                        </p:tav>
                                        <p:tav tm="100000">
                                          <p:val>
                                            <p:strVal val="#ppt_x"/>
                                          </p:val>
                                        </p:tav>
                                      </p:tavLst>
                                    </p:anim>
                                    <p:anim calcmode="lin" valueType="num">
                                      <p:cBhvr>
                                        <p:cTn id="61" dur="1000" fill="hold"/>
                                        <p:tgtEl>
                                          <p:spTgt spid="7">
                                            <p:graphicEl>
                                              <a:dgm id="{FF99DED7-E4F0-4AD2-BBC5-AA3F504A4856}"/>
                                            </p:graphic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7" presetClass="entr" presetSubtype="0" fill="hold" grpId="0" nodeType="clickEffect">
                                  <p:stCondLst>
                                    <p:cond delay="0"/>
                                  </p:stCondLst>
                                  <p:childTnLst>
                                    <p:set>
                                      <p:cBhvr>
                                        <p:cTn id="65" dur="1" fill="hold">
                                          <p:stCondLst>
                                            <p:cond delay="0"/>
                                          </p:stCondLst>
                                        </p:cTn>
                                        <p:tgtEl>
                                          <p:spTgt spid="7">
                                            <p:graphicEl>
                                              <a:dgm id="{91193ED8-140B-49F9-A768-F4495630157C}"/>
                                            </p:graphicEl>
                                          </p:spTgt>
                                        </p:tgtEl>
                                        <p:attrNameLst>
                                          <p:attrName>style.visibility</p:attrName>
                                        </p:attrNameLst>
                                      </p:cBhvr>
                                      <p:to>
                                        <p:strVal val="visible"/>
                                      </p:to>
                                    </p:set>
                                    <p:animEffect transition="in" filter="fade">
                                      <p:cBhvr>
                                        <p:cTn id="66" dur="1000"/>
                                        <p:tgtEl>
                                          <p:spTgt spid="7">
                                            <p:graphicEl>
                                              <a:dgm id="{91193ED8-140B-49F9-A768-F4495630157C}"/>
                                            </p:graphicEl>
                                          </p:spTgt>
                                        </p:tgtEl>
                                      </p:cBhvr>
                                    </p:animEffect>
                                    <p:anim calcmode="lin" valueType="num">
                                      <p:cBhvr>
                                        <p:cTn id="67" dur="1000" fill="hold"/>
                                        <p:tgtEl>
                                          <p:spTgt spid="7">
                                            <p:graphicEl>
                                              <a:dgm id="{91193ED8-140B-49F9-A768-F4495630157C}"/>
                                            </p:graphicEl>
                                          </p:spTgt>
                                        </p:tgtEl>
                                        <p:attrNameLst>
                                          <p:attrName>ppt_x</p:attrName>
                                        </p:attrNameLst>
                                      </p:cBhvr>
                                      <p:tavLst>
                                        <p:tav tm="0">
                                          <p:val>
                                            <p:strVal val="#ppt_x"/>
                                          </p:val>
                                        </p:tav>
                                        <p:tav tm="100000">
                                          <p:val>
                                            <p:strVal val="#ppt_x"/>
                                          </p:val>
                                        </p:tav>
                                      </p:tavLst>
                                    </p:anim>
                                    <p:anim calcmode="lin" valueType="num">
                                      <p:cBhvr>
                                        <p:cTn id="68" dur="1000" fill="hold"/>
                                        <p:tgtEl>
                                          <p:spTgt spid="7">
                                            <p:graphicEl>
                                              <a:dgm id="{91193ED8-140B-49F9-A768-F4495630157C}"/>
                                            </p:graphicEl>
                                          </p:spTgt>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7">
                                            <p:graphicEl>
                                              <a:dgm id="{4945906B-2225-45D4-84F5-85FF5EB0974B}"/>
                                            </p:graphicEl>
                                          </p:spTgt>
                                        </p:tgtEl>
                                        <p:attrNameLst>
                                          <p:attrName>style.visibility</p:attrName>
                                        </p:attrNameLst>
                                      </p:cBhvr>
                                      <p:to>
                                        <p:strVal val="visible"/>
                                      </p:to>
                                    </p:set>
                                    <p:animEffect transition="in" filter="fade">
                                      <p:cBhvr>
                                        <p:cTn id="71" dur="1000"/>
                                        <p:tgtEl>
                                          <p:spTgt spid="7">
                                            <p:graphicEl>
                                              <a:dgm id="{4945906B-2225-45D4-84F5-85FF5EB0974B}"/>
                                            </p:graphicEl>
                                          </p:spTgt>
                                        </p:tgtEl>
                                      </p:cBhvr>
                                    </p:animEffect>
                                    <p:anim calcmode="lin" valueType="num">
                                      <p:cBhvr>
                                        <p:cTn id="72" dur="1000" fill="hold"/>
                                        <p:tgtEl>
                                          <p:spTgt spid="7">
                                            <p:graphicEl>
                                              <a:dgm id="{4945906B-2225-45D4-84F5-85FF5EB0974B}"/>
                                            </p:graphicEl>
                                          </p:spTgt>
                                        </p:tgtEl>
                                        <p:attrNameLst>
                                          <p:attrName>ppt_x</p:attrName>
                                        </p:attrNameLst>
                                      </p:cBhvr>
                                      <p:tavLst>
                                        <p:tav tm="0">
                                          <p:val>
                                            <p:strVal val="#ppt_x"/>
                                          </p:val>
                                        </p:tav>
                                        <p:tav tm="100000">
                                          <p:val>
                                            <p:strVal val="#ppt_x"/>
                                          </p:val>
                                        </p:tav>
                                      </p:tavLst>
                                    </p:anim>
                                    <p:anim calcmode="lin" valueType="num">
                                      <p:cBhvr>
                                        <p:cTn id="73" dur="1000" fill="hold"/>
                                        <p:tgtEl>
                                          <p:spTgt spid="7">
                                            <p:graphicEl>
                                              <a:dgm id="{4945906B-2225-45D4-84F5-85FF5EB0974B}"/>
                                            </p:graphic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7" presetClass="entr" presetSubtype="0" fill="hold" grpId="0" nodeType="clickEffect">
                                  <p:stCondLst>
                                    <p:cond delay="0"/>
                                  </p:stCondLst>
                                  <p:childTnLst>
                                    <p:set>
                                      <p:cBhvr>
                                        <p:cTn id="77" dur="1" fill="hold">
                                          <p:stCondLst>
                                            <p:cond delay="0"/>
                                          </p:stCondLst>
                                        </p:cTn>
                                        <p:tgtEl>
                                          <p:spTgt spid="7">
                                            <p:graphicEl>
                                              <a:dgm id="{1CBA854D-F2A9-4D52-98FC-D8592A3BC2A6}"/>
                                            </p:graphicEl>
                                          </p:spTgt>
                                        </p:tgtEl>
                                        <p:attrNameLst>
                                          <p:attrName>style.visibility</p:attrName>
                                        </p:attrNameLst>
                                      </p:cBhvr>
                                      <p:to>
                                        <p:strVal val="visible"/>
                                      </p:to>
                                    </p:set>
                                    <p:animEffect transition="in" filter="fade">
                                      <p:cBhvr>
                                        <p:cTn id="78" dur="1000"/>
                                        <p:tgtEl>
                                          <p:spTgt spid="7">
                                            <p:graphicEl>
                                              <a:dgm id="{1CBA854D-F2A9-4D52-98FC-D8592A3BC2A6}"/>
                                            </p:graphicEl>
                                          </p:spTgt>
                                        </p:tgtEl>
                                      </p:cBhvr>
                                    </p:animEffect>
                                    <p:anim calcmode="lin" valueType="num">
                                      <p:cBhvr>
                                        <p:cTn id="79" dur="1000" fill="hold"/>
                                        <p:tgtEl>
                                          <p:spTgt spid="7">
                                            <p:graphicEl>
                                              <a:dgm id="{1CBA854D-F2A9-4D52-98FC-D8592A3BC2A6}"/>
                                            </p:graphicEl>
                                          </p:spTgt>
                                        </p:tgtEl>
                                        <p:attrNameLst>
                                          <p:attrName>ppt_x</p:attrName>
                                        </p:attrNameLst>
                                      </p:cBhvr>
                                      <p:tavLst>
                                        <p:tav tm="0">
                                          <p:val>
                                            <p:strVal val="#ppt_x"/>
                                          </p:val>
                                        </p:tav>
                                        <p:tav tm="100000">
                                          <p:val>
                                            <p:strVal val="#ppt_x"/>
                                          </p:val>
                                        </p:tav>
                                      </p:tavLst>
                                    </p:anim>
                                    <p:anim calcmode="lin" valueType="num">
                                      <p:cBhvr>
                                        <p:cTn id="80" dur="1000" fill="hold"/>
                                        <p:tgtEl>
                                          <p:spTgt spid="7">
                                            <p:graphicEl>
                                              <a:dgm id="{1CBA854D-F2A9-4D52-98FC-D8592A3BC2A6}"/>
                                            </p:graphicEl>
                                          </p:spTgt>
                                        </p:tgtEl>
                                        <p:attrNameLst>
                                          <p:attrName>ppt_y</p:attrName>
                                        </p:attrNameLst>
                                      </p:cBhvr>
                                      <p:tavLst>
                                        <p:tav tm="0">
                                          <p:val>
                                            <p:strVal val="#ppt_y-.1"/>
                                          </p:val>
                                        </p:tav>
                                        <p:tav tm="100000">
                                          <p:val>
                                            <p:strVal val="#ppt_y"/>
                                          </p:val>
                                        </p:tav>
                                      </p:tavLst>
                                    </p:anim>
                                  </p:childTnLst>
                                </p:cTn>
                              </p:par>
                              <p:par>
                                <p:cTn id="81" presetID="47" presetClass="entr" presetSubtype="0" fill="hold" grpId="0" nodeType="withEffect">
                                  <p:stCondLst>
                                    <p:cond delay="0"/>
                                  </p:stCondLst>
                                  <p:childTnLst>
                                    <p:set>
                                      <p:cBhvr>
                                        <p:cTn id="82" dur="1" fill="hold">
                                          <p:stCondLst>
                                            <p:cond delay="0"/>
                                          </p:stCondLst>
                                        </p:cTn>
                                        <p:tgtEl>
                                          <p:spTgt spid="7">
                                            <p:graphicEl>
                                              <a:dgm id="{ED96DCEE-4CF1-4EC2-AD0B-A7374A6074A0}"/>
                                            </p:graphicEl>
                                          </p:spTgt>
                                        </p:tgtEl>
                                        <p:attrNameLst>
                                          <p:attrName>style.visibility</p:attrName>
                                        </p:attrNameLst>
                                      </p:cBhvr>
                                      <p:to>
                                        <p:strVal val="visible"/>
                                      </p:to>
                                    </p:set>
                                    <p:animEffect transition="in" filter="fade">
                                      <p:cBhvr>
                                        <p:cTn id="83" dur="1000"/>
                                        <p:tgtEl>
                                          <p:spTgt spid="7">
                                            <p:graphicEl>
                                              <a:dgm id="{ED96DCEE-4CF1-4EC2-AD0B-A7374A6074A0}"/>
                                            </p:graphicEl>
                                          </p:spTgt>
                                        </p:tgtEl>
                                      </p:cBhvr>
                                    </p:animEffect>
                                    <p:anim calcmode="lin" valueType="num">
                                      <p:cBhvr>
                                        <p:cTn id="84" dur="1000" fill="hold"/>
                                        <p:tgtEl>
                                          <p:spTgt spid="7">
                                            <p:graphicEl>
                                              <a:dgm id="{ED96DCEE-4CF1-4EC2-AD0B-A7374A6074A0}"/>
                                            </p:graphicEl>
                                          </p:spTgt>
                                        </p:tgtEl>
                                        <p:attrNameLst>
                                          <p:attrName>ppt_x</p:attrName>
                                        </p:attrNameLst>
                                      </p:cBhvr>
                                      <p:tavLst>
                                        <p:tav tm="0">
                                          <p:val>
                                            <p:strVal val="#ppt_x"/>
                                          </p:val>
                                        </p:tav>
                                        <p:tav tm="100000">
                                          <p:val>
                                            <p:strVal val="#ppt_x"/>
                                          </p:val>
                                        </p:tav>
                                      </p:tavLst>
                                    </p:anim>
                                    <p:anim calcmode="lin" valueType="num">
                                      <p:cBhvr>
                                        <p:cTn id="85" dur="1000" fill="hold"/>
                                        <p:tgtEl>
                                          <p:spTgt spid="7">
                                            <p:graphicEl>
                                              <a:dgm id="{ED96DCEE-4CF1-4EC2-AD0B-A7374A6074A0}"/>
                                            </p:graphicEl>
                                          </p:spTgt>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47" presetClass="entr" presetSubtype="0" fill="hold" grpId="0" nodeType="clickEffect">
                                  <p:stCondLst>
                                    <p:cond delay="0"/>
                                  </p:stCondLst>
                                  <p:childTnLst>
                                    <p:set>
                                      <p:cBhvr>
                                        <p:cTn id="89" dur="1" fill="hold">
                                          <p:stCondLst>
                                            <p:cond delay="0"/>
                                          </p:stCondLst>
                                        </p:cTn>
                                        <p:tgtEl>
                                          <p:spTgt spid="7">
                                            <p:graphicEl>
                                              <a:dgm id="{2E04B5F5-CA37-4343-A391-33D7BCF294CE}"/>
                                            </p:graphicEl>
                                          </p:spTgt>
                                        </p:tgtEl>
                                        <p:attrNameLst>
                                          <p:attrName>style.visibility</p:attrName>
                                        </p:attrNameLst>
                                      </p:cBhvr>
                                      <p:to>
                                        <p:strVal val="visible"/>
                                      </p:to>
                                    </p:set>
                                    <p:animEffect transition="in" filter="fade">
                                      <p:cBhvr>
                                        <p:cTn id="90" dur="1000"/>
                                        <p:tgtEl>
                                          <p:spTgt spid="7">
                                            <p:graphicEl>
                                              <a:dgm id="{2E04B5F5-CA37-4343-A391-33D7BCF294CE}"/>
                                            </p:graphicEl>
                                          </p:spTgt>
                                        </p:tgtEl>
                                      </p:cBhvr>
                                    </p:animEffect>
                                    <p:anim calcmode="lin" valueType="num">
                                      <p:cBhvr>
                                        <p:cTn id="91" dur="1000" fill="hold"/>
                                        <p:tgtEl>
                                          <p:spTgt spid="7">
                                            <p:graphicEl>
                                              <a:dgm id="{2E04B5F5-CA37-4343-A391-33D7BCF294CE}"/>
                                            </p:graphicEl>
                                          </p:spTgt>
                                        </p:tgtEl>
                                        <p:attrNameLst>
                                          <p:attrName>ppt_x</p:attrName>
                                        </p:attrNameLst>
                                      </p:cBhvr>
                                      <p:tavLst>
                                        <p:tav tm="0">
                                          <p:val>
                                            <p:strVal val="#ppt_x"/>
                                          </p:val>
                                        </p:tav>
                                        <p:tav tm="100000">
                                          <p:val>
                                            <p:strVal val="#ppt_x"/>
                                          </p:val>
                                        </p:tav>
                                      </p:tavLst>
                                    </p:anim>
                                    <p:anim calcmode="lin" valueType="num">
                                      <p:cBhvr>
                                        <p:cTn id="92" dur="1000" fill="hold"/>
                                        <p:tgtEl>
                                          <p:spTgt spid="7">
                                            <p:graphicEl>
                                              <a:dgm id="{2E04B5F5-CA37-4343-A391-33D7BCF294CE}"/>
                                            </p:graphicEl>
                                          </p:spTgt>
                                        </p:tgtEl>
                                        <p:attrNameLst>
                                          <p:attrName>ppt_y</p:attrName>
                                        </p:attrNameLst>
                                      </p:cBhvr>
                                      <p:tavLst>
                                        <p:tav tm="0">
                                          <p:val>
                                            <p:strVal val="#ppt_y-.1"/>
                                          </p:val>
                                        </p:tav>
                                        <p:tav tm="100000">
                                          <p:val>
                                            <p:strVal val="#ppt_y"/>
                                          </p:val>
                                        </p:tav>
                                      </p:tavLst>
                                    </p:anim>
                                  </p:childTnLst>
                                </p:cTn>
                              </p:par>
                              <p:par>
                                <p:cTn id="93" presetID="47" presetClass="entr" presetSubtype="0" fill="hold" grpId="0" nodeType="withEffect">
                                  <p:stCondLst>
                                    <p:cond delay="0"/>
                                  </p:stCondLst>
                                  <p:childTnLst>
                                    <p:set>
                                      <p:cBhvr>
                                        <p:cTn id="94" dur="1" fill="hold">
                                          <p:stCondLst>
                                            <p:cond delay="0"/>
                                          </p:stCondLst>
                                        </p:cTn>
                                        <p:tgtEl>
                                          <p:spTgt spid="7">
                                            <p:graphicEl>
                                              <a:dgm id="{E3D013E6-FFEF-416D-A701-CB39E17F9C25}"/>
                                            </p:graphicEl>
                                          </p:spTgt>
                                        </p:tgtEl>
                                        <p:attrNameLst>
                                          <p:attrName>style.visibility</p:attrName>
                                        </p:attrNameLst>
                                      </p:cBhvr>
                                      <p:to>
                                        <p:strVal val="visible"/>
                                      </p:to>
                                    </p:set>
                                    <p:animEffect transition="in" filter="fade">
                                      <p:cBhvr>
                                        <p:cTn id="95" dur="1000"/>
                                        <p:tgtEl>
                                          <p:spTgt spid="7">
                                            <p:graphicEl>
                                              <a:dgm id="{E3D013E6-FFEF-416D-A701-CB39E17F9C25}"/>
                                            </p:graphicEl>
                                          </p:spTgt>
                                        </p:tgtEl>
                                      </p:cBhvr>
                                    </p:animEffect>
                                    <p:anim calcmode="lin" valueType="num">
                                      <p:cBhvr>
                                        <p:cTn id="96" dur="1000" fill="hold"/>
                                        <p:tgtEl>
                                          <p:spTgt spid="7">
                                            <p:graphicEl>
                                              <a:dgm id="{E3D013E6-FFEF-416D-A701-CB39E17F9C25}"/>
                                            </p:graphicEl>
                                          </p:spTgt>
                                        </p:tgtEl>
                                        <p:attrNameLst>
                                          <p:attrName>ppt_x</p:attrName>
                                        </p:attrNameLst>
                                      </p:cBhvr>
                                      <p:tavLst>
                                        <p:tav tm="0">
                                          <p:val>
                                            <p:strVal val="#ppt_x"/>
                                          </p:val>
                                        </p:tav>
                                        <p:tav tm="100000">
                                          <p:val>
                                            <p:strVal val="#ppt_x"/>
                                          </p:val>
                                        </p:tav>
                                      </p:tavLst>
                                    </p:anim>
                                    <p:anim calcmode="lin" valueType="num">
                                      <p:cBhvr>
                                        <p:cTn id="97" dur="1000" fill="hold"/>
                                        <p:tgtEl>
                                          <p:spTgt spid="7">
                                            <p:graphicEl>
                                              <a:dgm id="{E3D013E6-FFEF-416D-A701-CB39E17F9C25}"/>
                                            </p:graphicEl>
                                          </p:spTgt>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7">
                                            <p:graphicEl>
                                              <a:dgm id="{36443FB5-85E9-4F4A-B9CA-ECB3AE398796}"/>
                                            </p:graphicEl>
                                          </p:spTgt>
                                        </p:tgtEl>
                                        <p:attrNameLst>
                                          <p:attrName>style.visibility</p:attrName>
                                        </p:attrNameLst>
                                      </p:cBhvr>
                                      <p:to>
                                        <p:strVal val="visible"/>
                                      </p:to>
                                    </p:set>
                                    <p:anim calcmode="lin" valueType="num">
                                      <p:cBhvr>
                                        <p:cTn id="102" dur="500" fill="hold"/>
                                        <p:tgtEl>
                                          <p:spTgt spid="7">
                                            <p:graphicEl>
                                              <a:dgm id="{36443FB5-85E9-4F4A-B9CA-ECB3AE398796}"/>
                                            </p:graphicEl>
                                          </p:spTgt>
                                        </p:tgtEl>
                                        <p:attrNameLst>
                                          <p:attrName>ppt_w</p:attrName>
                                        </p:attrNameLst>
                                      </p:cBhvr>
                                      <p:tavLst>
                                        <p:tav tm="0">
                                          <p:val>
                                            <p:fltVal val="0"/>
                                          </p:val>
                                        </p:tav>
                                        <p:tav tm="100000">
                                          <p:val>
                                            <p:strVal val="#ppt_w"/>
                                          </p:val>
                                        </p:tav>
                                      </p:tavLst>
                                    </p:anim>
                                    <p:anim calcmode="lin" valueType="num">
                                      <p:cBhvr>
                                        <p:cTn id="103" dur="500" fill="hold"/>
                                        <p:tgtEl>
                                          <p:spTgt spid="7">
                                            <p:graphicEl>
                                              <a:dgm id="{36443FB5-85E9-4F4A-B9CA-ECB3AE398796}"/>
                                            </p:graphicEl>
                                          </p:spTgt>
                                        </p:tgtEl>
                                        <p:attrNameLst>
                                          <p:attrName>ppt_h</p:attrName>
                                        </p:attrNameLst>
                                      </p:cBhvr>
                                      <p:tavLst>
                                        <p:tav tm="0">
                                          <p:val>
                                            <p:fltVal val="0"/>
                                          </p:val>
                                        </p:tav>
                                        <p:tav tm="100000">
                                          <p:val>
                                            <p:strVal val="#ppt_h"/>
                                          </p:val>
                                        </p:tav>
                                      </p:tavLst>
                                    </p:anim>
                                    <p:animEffect transition="in" filter="fade">
                                      <p:cBhvr>
                                        <p:cTn id="104" dur="500"/>
                                        <p:tgtEl>
                                          <p:spTgt spid="7">
                                            <p:graphicEl>
                                              <a:dgm id="{36443FB5-85E9-4F4A-B9CA-ECB3AE398796}"/>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47" presetClass="entr" presetSubtype="0" fill="hold" grpId="0" nodeType="clickEffect">
                                  <p:stCondLst>
                                    <p:cond delay="0"/>
                                  </p:stCondLst>
                                  <p:childTnLst>
                                    <p:set>
                                      <p:cBhvr>
                                        <p:cTn id="108" dur="1" fill="hold">
                                          <p:stCondLst>
                                            <p:cond delay="0"/>
                                          </p:stCondLst>
                                        </p:cTn>
                                        <p:tgtEl>
                                          <p:spTgt spid="7">
                                            <p:graphicEl>
                                              <a:dgm id="{4CAD62D8-748C-4E18-89D5-6AAB4CB0D878}"/>
                                            </p:graphicEl>
                                          </p:spTgt>
                                        </p:tgtEl>
                                        <p:attrNameLst>
                                          <p:attrName>style.visibility</p:attrName>
                                        </p:attrNameLst>
                                      </p:cBhvr>
                                      <p:to>
                                        <p:strVal val="visible"/>
                                      </p:to>
                                    </p:set>
                                    <p:animEffect transition="in" filter="fade">
                                      <p:cBhvr>
                                        <p:cTn id="109" dur="1000"/>
                                        <p:tgtEl>
                                          <p:spTgt spid="7">
                                            <p:graphicEl>
                                              <a:dgm id="{4CAD62D8-748C-4E18-89D5-6AAB4CB0D878}"/>
                                            </p:graphicEl>
                                          </p:spTgt>
                                        </p:tgtEl>
                                      </p:cBhvr>
                                    </p:animEffect>
                                    <p:anim calcmode="lin" valueType="num">
                                      <p:cBhvr>
                                        <p:cTn id="110" dur="1000" fill="hold"/>
                                        <p:tgtEl>
                                          <p:spTgt spid="7">
                                            <p:graphicEl>
                                              <a:dgm id="{4CAD62D8-748C-4E18-89D5-6AAB4CB0D878}"/>
                                            </p:graphicEl>
                                          </p:spTgt>
                                        </p:tgtEl>
                                        <p:attrNameLst>
                                          <p:attrName>ppt_x</p:attrName>
                                        </p:attrNameLst>
                                      </p:cBhvr>
                                      <p:tavLst>
                                        <p:tav tm="0">
                                          <p:val>
                                            <p:strVal val="#ppt_x"/>
                                          </p:val>
                                        </p:tav>
                                        <p:tav tm="100000">
                                          <p:val>
                                            <p:strVal val="#ppt_x"/>
                                          </p:val>
                                        </p:tav>
                                      </p:tavLst>
                                    </p:anim>
                                    <p:anim calcmode="lin" valueType="num">
                                      <p:cBhvr>
                                        <p:cTn id="111" dur="1000" fill="hold"/>
                                        <p:tgtEl>
                                          <p:spTgt spid="7">
                                            <p:graphicEl>
                                              <a:dgm id="{4CAD62D8-748C-4E18-89D5-6AAB4CB0D878}"/>
                                            </p:graphicEl>
                                          </p:spTgt>
                                        </p:tgtEl>
                                        <p:attrNameLst>
                                          <p:attrName>ppt_y</p:attrName>
                                        </p:attrNameLst>
                                      </p:cBhvr>
                                      <p:tavLst>
                                        <p:tav tm="0">
                                          <p:val>
                                            <p:strVal val="#ppt_y-.1"/>
                                          </p:val>
                                        </p:tav>
                                        <p:tav tm="100000">
                                          <p:val>
                                            <p:strVal val="#ppt_y"/>
                                          </p:val>
                                        </p:tav>
                                      </p:tavLst>
                                    </p:anim>
                                  </p:childTnLst>
                                </p:cTn>
                              </p:par>
                              <p:par>
                                <p:cTn id="112" presetID="47" presetClass="entr" presetSubtype="0" fill="hold" grpId="0" nodeType="withEffect">
                                  <p:stCondLst>
                                    <p:cond delay="0"/>
                                  </p:stCondLst>
                                  <p:childTnLst>
                                    <p:set>
                                      <p:cBhvr>
                                        <p:cTn id="113" dur="1" fill="hold">
                                          <p:stCondLst>
                                            <p:cond delay="0"/>
                                          </p:stCondLst>
                                        </p:cTn>
                                        <p:tgtEl>
                                          <p:spTgt spid="7">
                                            <p:graphicEl>
                                              <a:dgm id="{061541BB-FA05-4A3B-95A8-BF2D69AB9137}"/>
                                            </p:graphicEl>
                                          </p:spTgt>
                                        </p:tgtEl>
                                        <p:attrNameLst>
                                          <p:attrName>style.visibility</p:attrName>
                                        </p:attrNameLst>
                                      </p:cBhvr>
                                      <p:to>
                                        <p:strVal val="visible"/>
                                      </p:to>
                                    </p:set>
                                    <p:animEffect transition="in" filter="fade">
                                      <p:cBhvr>
                                        <p:cTn id="114" dur="1000"/>
                                        <p:tgtEl>
                                          <p:spTgt spid="7">
                                            <p:graphicEl>
                                              <a:dgm id="{061541BB-FA05-4A3B-95A8-BF2D69AB9137}"/>
                                            </p:graphicEl>
                                          </p:spTgt>
                                        </p:tgtEl>
                                      </p:cBhvr>
                                    </p:animEffect>
                                    <p:anim calcmode="lin" valueType="num">
                                      <p:cBhvr>
                                        <p:cTn id="115" dur="1000" fill="hold"/>
                                        <p:tgtEl>
                                          <p:spTgt spid="7">
                                            <p:graphicEl>
                                              <a:dgm id="{061541BB-FA05-4A3B-95A8-BF2D69AB9137}"/>
                                            </p:graphicEl>
                                          </p:spTgt>
                                        </p:tgtEl>
                                        <p:attrNameLst>
                                          <p:attrName>ppt_x</p:attrName>
                                        </p:attrNameLst>
                                      </p:cBhvr>
                                      <p:tavLst>
                                        <p:tav tm="0">
                                          <p:val>
                                            <p:strVal val="#ppt_x"/>
                                          </p:val>
                                        </p:tav>
                                        <p:tav tm="100000">
                                          <p:val>
                                            <p:strVal val="#ppt_x"/>
                                          </p:val>
                                        </p:tav>
                                      </p:tavLst>
                                    </p:anim>
                                    <p:anim calcmode="lin" valueType="num">
                                      <p:cBhvr>
                                        <p:cTn id="116" dur="1000" fill="hold"/>
                                        <p:tgtEl>
                                          <p:spTgt spid="7">
                                            <p:graphicEl>
                                              <a:dgm id="{061541BB-FA05-4A3B-95A8-BF2D69AB9137}"/>
                                            </p:graphicEl>
                                          </p:spTgt>
                                        </p:tgtEl>
                                        <p:attrNameLst>
                                          <p:attrName>ppt_y</p:attrName>
                                        </p:attrNameLst>
                                      </p:cBhvr>
                                      <p:tavLst>
                                        <p:tav tm="0">
                                          <p:val>
                                            <p:strVal val="#ppt_y-.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47" presetClass="entr" presetSubtype="0" fill="hold" grpId="0" nodeType="clickEffect">
                                  <p:stCondLst>
                                    <p:cond delay="0"/>
                                  </p:stCondLst>
                                  <p:childTnLst>
                                    <p:set>
                                      <p:cBhvr>
                                        <p:cTn id="120" dur="1" fill="hold">
                                          <p:stCondLst>
                                            <p:cond delay="0"/>
                                          </p:stCondLst>
                                        </p:cTn>
                                        <p:tgtEl>
                                          <p:spTgt spid="7">
                                            <p:graphicEl>
                                              <a:dgm id="{1F8C0B91-8217-4EA7-ADA4-03B9A458DE06}"/>
                                            </p:graphicEl>
                                          </p:spTgt>
                                        </p:tgtEl>
                                        <p:attrNameLst>
                                          <p:attrName>style.visibility</p:attrName>
                                        </p:attrNameLst>
                                      </p:cBhvr>
                                      <p:to>
                                        <p:strVal val="visible"/>
                                      </p:to>
                                    </p:set>
                                    <p:animEffect transition="in" filter="fade">
                                      <p:cBhvr>
                                        <p:cTn id="121" dur="1000"/>
                                        <p:tgtEl>
                                          <p:spTgt spid="7">
                                            <p:graphicEl>
                                              <a:dgm id="{1F8C0B91-8217-4EA7-ADA4-03B9A458DE06}"/>
                                            </p:graphicEl>
                                          </p:spTgt>
                                        </p:tgtEl>
                                      </p:cBhvr>
                                    </p:animEffect>
                                    <p:anim calcmode="lin" valueType="num">
                                      <p:cBhvr>
                                        <p:cTn id="122" dur="1000" fill="hold"/>
                                        <p:tgtEl>
                                          <p:spTgt spid="7">
                                            <p:graphicEl>
                                              <a:dgm id="{1F8C0B91-8217-4EA7-ADA4-03B9A458DE06}"/>
                                            </p:graphicEl>
                                          </p:spTgt>
                                        </p:tgtEl>
                                        <p:attrNameLst>
                                          <p:attrName>ppt_x</p:attrName>
                                        </p:attrNameLst>
                                      </p:cBhvr>
                                      <p:tavLst>
                                        <p:tav tm="0">
                                          <p:val>
                                            <p:strVal val="#ppt_x"/>
                                          </p:val>
                                        </p:tav>
                                        <p:tav tm="100000">
                                          <p:val>
                                            <p:strVal val="#ppt_x"/>
                                          </p:val>
                                        </p:tav>
                                      </p:tavLst>
                                    </p:anim>
                                    <p:anim calcmode="lin" valueType="num">
                                      <p:cBhvr>
                                        <p:cTn id="123" dur="1000" fill="hold"/>
                                        <p:tgtEl>
                                          <p:spTgt spid="7">
                                            <p:graphicEl>
                                              <a:dgm id="{1F8C0B91-8217-4EA7-ADA4-03B9A458DE06}"/>
                                            </p:graphicEl>
                                          </p:spTgt>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7">
                                            <p:graphicEl>
                                              <a:dgm id="{1C849E6B-4529-4ABA-AC4B-D8BB204F2481}"/>
                                            </p:graphicEl>
                                          </p:spTgt>
                                        </p:tgtEl>
                                        <p:attrNameLst>
                                          <p:attrName>style.visibility</p:attrName>
                                        </p:attrNameLst>
                                      </p:cBhvr>
                                      <p:to>
                                        <p:strVal val="visible"/>
                                      </p:to>
                                    </p:set>
                                    <p:animEffect transition="in" filter="fade">
                                      <p:cBhvr>
                                        <p:cTn id="126" dur="1000"/>
                                        <p:tgtEl>
                                          <p:spTgt spid="7">
                                            <p:graphicEl>
                                              <a:dgm id="{1C849E6B-4529-4ABA-AC4B-D8BB204F2481}"/>
                                            </p:graphicEl>
                                          </p:spTgt>
                                        </p:tgtEl>
                                      </p:cBhvr>
                                    </p:animEffect>
                                    <p:anim calcmode="lin" valueType="num">
                                      <p:cBhvr>
                                        <p:cTn id="127" dur="1000" fill="hold"/>
                                        <p:tgtEl>
                                          <p:spTgt spid="7">
                                            <p:graphicEl>
                                              <a:dgm id="{1C849E6B-4529-4ABA-AC4B-D8BB204F2481}"/>
                                            </p:graphicEl>
                                          </p:spTgt>
                                        </p:tgtEl>
                                        <p:attrNameLst>
                                          <p:attrName>ppt_x</p:attrName>
                                        </p:attrNameLst>
                                      </p:cBhvr>
                                      <p:tavLst>
                                        <p:tav tm="0">
                                          <p:val>
                                            <p:strVal val="#ppt_x"/>
                                          </p:val>
                                        </p:tav>
                                        <p:tav tm="100000">
                                          <p:val>
                                            <p:strVal val="#ppt_x"/>
                                          </p:val>
                                        </p:tav>
                                      </p:tavLst>
                                    </p:anim>
                                    <p:anim calcmode="lin" valueType="num">
                                      <p:cBhvr>
                                        <p:cTn id="128" dur="1000" fill="hold"/>
                                        <p:tgtEl>
                                          <p:spTgt spid="7">
                                            <p:graphicEl>
                                              <a:dgm id="{1C849E6B-4529-4ABA-AC4B-D8BB204F2481}"/>
                                            </p:graphicEl>
                                          </p:spTgt>
                                        </p:tgtEl>
                                        <p:attrNameLst>
                                          <p:attrName>ppt_y</p:attrName>
                                        </p:attrNameLst>
                                      </p:cBhvr>
                                      <p:tavLst>
                                        <p:tav tm="0">
                                          <p:val>
                                            <p:strVal val="#ppt_y-.1"/>
                                          </p:val>
                                        </p:tav>
                                        <p:tav tm="100000">
                                          <p:val>
                                            <p:strVal val="#ppt_y"/>
                                          </p:val>
                                        </p:tav>
                                      </p:tavLst>
                                    </p:anim>
                                  </p:childTnLst>
                                </p:cTn>
                              </p:par>
                            </p:childTnLst>
                          </p:cTn>
                        </p:par>
                      </p:childTnLst>
                    </p:cTn>
                  </p:par>
                  <p:par>
                    <p:cTn id="129" fill="hold">
                      <p:stCondLst>
                        <p:cond delay="indefinite"/>
                      </p:stCondLst>
                      <p:childTnLst>
                        <p:par>
                          <p:cTn id="130" fill="hold">
                            <p:stCondLst>
                              <p:cond delay="0"/>
                            </p:stCondLst>
                            <p:childTnLst>
                              <p:par>
                                <p:cTn id="131" presetID="47" presetClass="entr" presetSubtype="0" fill="hold" grpId="0" nodeType="clickEffect">
                                  <p:stCondLst>
                                    <p:cond delay="0"/>
                                  </p:stCondLst>
                                  <p:childTnLst>
                                    <p:set>
                                      <p:cBhvr>
                                        <p:cTn id="132" dur="1" fill="hold">
                                          <p:stCondLst>
                                            <p:cond delay="0"/>
                                          </p:stCondLst>
                                        </p:cTn>
                                        <p:tgtEl>
                                          <p:spTgt spid="7">
                                            <p:graphicEl>
                                              <a:dgm id="{D165D061-4C0A-41A3-B96F-49559454F803}"/>
                                            </p:graphicEl>
                                          </p:spTgt>
                                        </p:tgtEl>
                                        <p:attrNameLst>
                                          <p:attrName>style.visibility</p:attrName>
                                        </p:attrNameLst>
                                      </p:cBhvr>
                                      <p:to>
                                        <p:strVal val="visible"/>
                                      </p:to>
                                    </p:set>
                                    <p:animEffect transition="in" filter="fade">
                                      <p:cBhvr>
                                        <p:cTn id="133" dur="1000"/>
                                        <p:tgtEl>
                                          <p:spTgt spid="7">
                                            <p:graphicEl>
                                              <a:dgm id="{D165D061-4C0A-41A3-B96F-49559454F803}"/>
                                            </p:graphicEl>
                                          </p:spTgt>
                                        </p:tgtEl>
                                      </p:cBhvr>
                                    </p:animEffect>
                                    <p:anim calcmode="lin" valueType="num">
                                      <p:cBhvr>
                                        <p:cTn id="134" dur="1000" fill="hold"/>
                                        <p:tgtEl>
                                          <p:spTgt spid="7">
                                            <p:graphicEl>
                                              <a:dgm id="{D165D061-4C0A-41A3-B96F-49559454F803}"/>
                                            </p:graphicEl>
                                          </p:spTgt>
                                        </p:tgtEl>
                                        <p:attrNameLst>
                                          <p:attrName>ppt_x</p:attrName>
                                        </p:attrNameLst>
                                      </p:cBhvr>
                                      <p:tavLst>
                                        <p:tav tm="0">
                                          <p:val>
                                            <p:strVal val="#ppt_x"/>
                                          </p:val>
                                        </p:tav>
                                        <p:tav tm="100000">
                                          <p:val>
                                            <p:strVal val="#ppt_x"/>
                                          </p:val>
                                        </p:tav>
                                      </p:tavLst>
                                    </p:anim>
                                    <p:anim calcmode="lin" valueType="num">
                                      <p:cBhvr>
                                        <p:cTn id="135" dur="1000" fill="hold"/>
                                        <p:tgtEl>
                                          <p:spTgt spid="7">
                                            <p:graphicEl>
                                              <a:dgm id="{D165D061-4C0A-41A3-B96F-49559454F803}"/>
                                            </p:graphicEl>
                                          </p:spTgt>
                                        </p:tgtEl>
                                        <p:attrNameLst>
                                          <p:attrName>ppt_y</p:attrName>
                                        </p:attrNameLst>
                                      </p:cBhvr>
                                      <p:tavLst>
                                        <p:tav tm="0">
                                          <p:val>
                                            <p:strVal val="#ppt_y-.1"/>
                                          </p:val>
                                        </p:tav>
                                        <p:tav tm="100000">
                                          <p:val>
                                            <p:strVal val="#ppt_y"/>
                                          </p:val>
                                        </p:tav>
                                      </p:tavLst>
                                    </p:anim>
                                  </p:childTnLst>
                                </p:cTn>
                              </p:par>
                              <p:par>
                                <p:cTn id="136" presetID="47" presetClass="entr" presetSubtype="0" fill="hold" grpId="0" nodeType="withEffect">
                                  <p:stCondLst>
                                    <p:cond delay="0"/>
                                  </p:stCondLst>
                                  <p:childTnLst>
                                    <p:set>
                                      <p:cBhvr>
                                        <p:cTn id="137" dur="1" fill="hold">
                                          <p:stCondLst>
                                            <p:cond delay="0"/>
                                          </p:stCondLst>
                                        </p:cTn>
                                        <p:tgtEl>
                                          <p:spTgt spid="7">
                                            <p:graphicEl>
                                              <a:dgm id="{1D782EFE-C2A9-40E1-91B6-5165ECD325D9}"/>
                                            </p:graphicEl>
                                          </p:spTgt>
                                        </p:tgtEl>
                                        <p:attrNameLst>
                                          <p:attrName>style.visibility</p:attrName>
                                        </p:attrNameLst>
                                      </p:cBhvr>
                                      <p:to>
                                        <p:strVal val="visible"/>
                                      </p:to>
                                    </p:set>
                                    <p:animEffect transition="in" filter="fade">
                                      <p:cBhvr>
                                        <p:cTn id="138" dur="1000"/>
                                        <p:tgtEl>
                                          <p:spTgt spid="7">
                                            <p:graphicEl>
                                              <a:dgm id="{1D782EFE-C2A9-40E1-91B6-5165ECD325D9}"/>
                                            </p:graphicEl>
                                          </p:spTgt>
                                        </p:tgtEl>
                                      </p:cBhvr>
                                    </p:animEffect>
                                    <p:anim calcmode="lin" valueType="num">
                                      <p:cBhvr>
                                        <p:cTn id="139" dur="1000" fill="hold"/>
                                        <p:tgtEl>
                                          <p:spTgt spid="7">
                                            <p:graphicEl>
                                              <a:dgm id="{1D782EFE-C2A9-40E1-91B6-5165ECD325D9}"/>
                                            </p:graphicEl>
                                          </p:spTgt>
                                        </p:tgtEl>
                                        <p:attrNameLst>
                                          <p:attrName>ppt_x</p:attrName>
                                        </p:attrNameLst>
                                      </p:cBhvr>
                                      <p:tavLst>
                                        <p:tav tm="0">
                                          <p:val>
                                            <p:strVal val="#ppt_x"/>
                                          </p:val>
                                        </p:tav>
                                        <p:tav tm="100000">
                                          <p:val>
                                            <p:strVal val="#ppt_x"/>
                                          </p:val>
                                        </p:tav>
                                      </p:tavLst>
                                    </p:anim>
                                    <p:anim calcmode="lin" valueType="num">
                                      <p:cBhvr>
                                        <p:cTn id="140" dur="1000" fill="hold"/>
                                        <p:tgtEl>
                                          <p:spTgt spid="7">
                                            <p:graphicEl>
                                              <a:dgm id="{1D782EFE-C2A9-40E1-91B6-5165ECD325D9}"/>
                                            </p:graphic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7" presetClass="entr" presetSubtype="0" fill="hold" grpId="0" nodeType="clickEffect">
                                  <p:stCondLst>
                                    <p:cond delay="0"/>
                                  </p:stCondLst>
                                  <p:childTnLst>
                                    <p:set>
                                      <p:cBhvr>
                                        <p:cTn id="144" dur="1" fill="hold">
                                          <p:stCondLst>
                                            <p:cond delay="0"/>
                                          </p:stCondLst>
                                        </p:cTn>
                                        <p:tgtEl>
                                          <p:spTgt spid="7">
                                            <p:graphicEl>
                                              <a:dgm id="{69BF2F50-BF22-42AB-87FD-94BE96EE1313}"/>
                                            </p:graphicEl>
                                          </p:spTgt>
                                        </p:tgtEl>
                                        <p:attrNameLst>
                                          <p:attrName>style.visibility</p:attrName>
                                        </p:attrNameLst>
                                      </p:cBhvr>
                                      <p:to>
                                        <p:strVal val="visible"/>
                                      </p:to>
                                    </p:set>
                                    <p:animEffect transition="in" filter="fade">
                                      <p:cBhvr>
                                        <p:cTn id="145" dur="1000"/>
                                        <p:tgtEl>
                                          <p:spTgt spid="7">
                                            <p:graphicEl>
                                              <a:dgm id="{69BF2F50-BF22-42AB-87FD-94BE96EE1313}"/>
                                            </p:graphicEl>
                                          </p:spTgt>
                                        </p:tgtEl>
                                      </p:cBhvr>
                                    </p:animEffect>
                                    <p:anim calcmode="lin" valueType="num">
                                      <p:cBhvr>
                                        <p:cTn id="146" dur="1000" fill="hold"/>
                                        <p:tgtEl>
                                          <p:spTgt spid="7">
                                            <p:graphicEl>
                                              <a:dgm id="{69BF2F50-BF22-42AB-87FD-94BE96EE1313}"/>
                                            </p:graphicEl>
                                          </p:spTgt>
                                        </p:tgtEl>
                                        <p:attrNameLst>
                                          <p:attrName>ppt_x</p:attrName>
                                        </p:attrNameLst>
                                      </p:cBhvr>
                                      <p:tavLst>
                                        <p:tav tm="0">
                                          <p:val>
                                            <p:strVal val="#ppt_x"/>
                                          </p:val>
                                        </p:tav>
                                        <p:tav tm="100000">
                                          <p:val>
                                            <p:strVal val="#ppt_x"/>
                                          </p:val>
                                        </p:tav>
                                      </p:tavLst>
                                    </p:anim>
                                    <p:anim calcmode="lin" valueType="num">
                                      <p:cBhvr>
                                        <p:cTn id="147" dur="1000" fill="hold"/>
                                        <p:tgtEl>
                                          <p:spTgt spid="7">
                                            <p:graphicEl>
                                              <a:dgm id="{69BF2F50-BF22-42AB-87FD-94BE96EE1313}"/>
                                            </p:graphicEl>
                                          </p:spTgt>
                                        </p:tgtEl>
                                        <p:attrNameLst>
                                          <p:attrName>ppt_y</p:attrName>
                                        </p:attrNameLst>
                                      </p:cBhvr>
                                      <p:tavLst>
                                        <p:tav tm="0">
                                          <p:val>
                                            <p:strVal val="#ppt_y-.1"/>
                                          </p:val>
                                        </p:tav>
                                        <p:tav tm="100000">
                                          <p:val>
                                            <p:strVal val="#ppt_y"/>
                                          </p:val>
                                        </p:tav>
                                      </p:tavLst>
                                    </p:anim>
                                  </p:childTnLst>
                                </p:cTn>
                              </p:par>
                              <p:par>
                                <p:cTn id="148" presetID="47" presetClass="entr" presetSubtype="0" fill="hold" grpId="0" nodeType="withEffect">
                                  <p:stCondLst>
                                    <p:cond delay="0"/>
                                  </p:stCondLst>
                                  <p:childTnLst>
                                    <p:set>
                                      <p:cBhvr>
                                        <p:cTn id="149" dur="1" fill="hold">
                                          <p:stCondLst>
                                            <p:cond delay="0"/>
                                          </p:stCondLst>
                                        </p:cTn>
                                        <p:tgtEl>
                                          <p:spTgt spid="7">
                                            <p:graphicEl>
                                              <a:dgm id="{B1222596-537E-4BD4-9DB4-95498E3C0015}"/>
                                            </p:graphicEl>
                                          </p:spTgt>
                                        </p:tgtEl>
                                        <p:attrNameLst>
                                          <p:attrName>style.visibility</p:attrName>
                                        </p:attrNameLst>
                                      </p:cBhvr>
                                      <p:to>
                                        <p:strVal val="visible"/>
                                      </p:to>
                                    </p:set>
                                    <p:animEffect transition="in" filter="fade">
                                      <p:cBhvr>
                                        <p:cTn id="150" dur="1000"/>
                                        <p:tgtEl>
                                          <p:spTgt spid="7">
                                            <p:graphicEl>
                                              <a:dgm id="{B1222596-537E-4BD4-9DB4-95498E3C0015}"/>
                                            </p:graphicEl>
                                          </p:spTgt>
                                        </p:tgtEl>
                                      </p:cBhvr>
                                    </p:animEffect>
                                    <p:anim calcmode="lin" valueType="num">
                                      <p:cBhvr>
                                        <p:cTn id="151" dur="1000" fill="hold"/>
                                        <p:tgtEl>
                                          <p:spTgt spid="7">
                                            <p:graphicEl>
                                              <a:dgm id="{B1222596-537E-4BD4-9DB4-95498E3C0015}"/>
                                            </p:graphicEl>
                                          </p:spTgt>
                                        </p:tgtEl>
                                        <p:attrNameLst>
                                          <p:attrName>ppt_x</p:attrName>
                                        </p:attrNameLst>
                                      </p:cBhvr>
                                      <p:tavLst>
                                        <p:tav tm="0">
                                          <p:val>
                                            <p:strVal val="#ppt_x"/>
                                          </p:val>
                                        </p:tav>
                                        <p:tav tm="100000">
                                          <p:val>
                                            <p:strVal val="#ppt_x"/>
                                          </p:val>
                                        </p:tav>
                                      </p:tavLst>
                                    </p:anim>
                                    <p:anim calcmode="lin" valueType="num">
                                      <p:cBhvr>
                                        <p:cTn id="152" dur="1000" fill="hold"/>
                                        <p:tgtEl>
                                          <p:spTgt spid="7">
                                            <p:graphicEl>
                                              <a:dgm id="{B1222596-537E-4BD4-9DB4-95498E3C0015}"/>
                                            </p:graphicEl>
                                          </p:spTgt>
                                        </p:tgtEl>
                                        <p:attrNameLst>
                                          <p:attrName>ppt_y</p:attrName>
                                        </p:attrNameLst>
                                      </p:cBhvr>
                                      <p:tavLst>
                                        <p:tav tm="0">
                                          <p:val>
                                            <p:strVal val="#ppt_y-.1"/>
                                          </p:val>
                                        </p:tav>
                                        <p:tav tm="100000">
                                          <p:val>
                                            <p:strVal val="#ppt_y"/>
                                          </p:val>
                                        </p:tav>
                                      </p:tavLst>
                                    </p:anim>
                                  </p:childTnLst>
                                </p:cTn>
                              </p:par>
                            </p:childTnLst>
                          </p:cTn>
                        </p:par>
                      </p:childTnLst>
                    </p:cTn>
                  </p:par>
                  <p:par>
                    <p:cTn id="153" fill="hold">
                      <p:stCondLst>
                        <p:cond delay="indefinite"/>
                      </p:stCondLst>
                      <p:childTnLst>
                        <p:par>
                          <p:cTn id="154" fill="hold">
                            <p:stCondLst>
                              <p:cond delay="0"/>
                            </p:stCondLst>
                            <p:childTnLst>
                              <p:par>
                                <p:cTn id="155" presetID="47" presetClass="entr" presetSubtype="0" fill="hold" grpId="0" nodeType="clickEffect">
                                  <p:stCondLst>
                                    <p:cond delay="0"/>
                                  </p:stCondLst>
                                  <p:childTnLst>
                                    <p:set>
                                      <p:cBhvr>
                                        <p:cTn id="156" dur="1" fill="hold">
                                          <p:stCondLst>
                                            <p:cond delay="0"/>
                                          </p:stCondLst>
                                        </p:cTn>
                                        <p:tgtEl>
                                          <p:spTgt spid="7">
                                            <p:graphicEl>
                                              <a:dgm id="{7F555675-2610-4912-A275-7D21286AF5B4}"/>
                                            </p:graphicEl>
                                          </p:spTgt>
                                        </p:tgtEl>
                                        <p:attrNameLst>
                                          <p:attrName>style.visibility</p:attrName>
                                        </p:attrNameLst>
                                      </p:cBhvr>
                                      <p:to>
                                        <p:strVal val="visible"/>
                                      </p:to>
                                    </p:set>
                                    <p:animEffect transition="in" filter="fade">
                                      <p:cBhvr>
                                        <p:cTn id="157" dur="1000"/>
                                        <p:tgtEl>
                                          <p:spTgt spid="7">
                                            <p:graphicEl>
                                              <a:dgm id="{7F555675-2610-4912-A275-7D21286AF5B4}"/>
                                            </p:graphicEl>
                                          </p:spTgt>
                                        </p:tgtEl>
                                      </p:cBhvr>
                                    </p:animEffect>
                                    <p:anim calcmode="lin" valueType="num">
                                      <p:cBhvr>
                                        <p:cTn id="158" dur="1000" fill="hold"/>
                                        <p:tgtEl>
                                          <p:spTgt spid="7">
                                            <p:graphicEl>
                                              <a:dgm id="{7F555675-2610-4912-A275-7D21286AF5B4}"/>
                                            </p:graphicEl>
                                          </p:spTgt>
                                        </p:tgtEl>
                                        <p:attrNameLst>
                                          <p:attrName>ppt_x</p:attrName>
                                        </p:attrNameLst>
                                      </p:cBhvr>
                                      <p:tavLst>
                                        <p:tav tm="0">
                                          <p:val>
                                            <p:strVal val="#ppt_x"/>
                                          </p:val>
                                        </p:tav>
                                        <p:tav tm="100000">
                                          <p:val>
                                            <p:strVal val="#ppt_x"/>
                                          </p:val>
                                        </p:tav>
                                      </p:tavLst>
                                    </p:anim>
                                    <p:anim calcmode="lin" valueType="num">
                                      <p:cBhvr>
                                        <p:cTn id="159" dur="1000" fill="hold"/>
                                        <p:tgtEl>
                                          <p:spTgt spid="7">
                                            <p:graphicEl>
                                              <a:dgm id="{7F555675-2610-4912-A275-7D21286AF5B4}"/>
                                            </p:graphicEl>
                                          </p:spTgt>
                                        </p:tgtEl>
                                        <p:attrNameLst>
                                          <p:attrName>ppt_y</p:attrName>
                                        </p:attrNameLst>
                                      </p:cBhvr>
                                      <p:tavLst>
                                        <p:tav tm="0">
                                          <p:val>
                                            <p:strVal val="#ppt_y-.1"/>
                                          </p:val>
                                        </p:tav>
                                        <p:tav tm="100000">
                                          <p:val>
                                            <p:strVal val="#ppt_y"/>
                                          </p:val>
                                        </p:tav>
                                      </p:tavLst>
                                    </p:anim>
                                  </p:childTnLst>
                                </p:cTn>
                              </p:par>
                              <p:par>
                                <p:cTn id="160" presetID="47" presetClass="entr" presetSubtype="0" fill="hold" grpId="0" nodeType="withEffect">
                                  <p:stCondLst>
                                    <p:cond delay="0"/>
                                  </p:stCondLst>
                                  <p:childTnLst>
                                    <p:set>
                                      <p:cBhvr>
                                        <p:cTn id="161" dur="1" fill="hold">
                                          <p:stCondLst>
                                            <p:cond delay="0"/>
                                          </p:stCondLst>
                                        </p:cTn>
                                        <p:tgtEl>
                                          <p:spTgt spid="7">
                                            <p:graphicEl>
                                              <a:dgm id="{1FD588CC-78B7-4796-BDCB-DCF7860AF15E}"/>
                                            </p:graphicEl>
                                          </p:spTgt>
                                        </p:tgtEl>
                                        <p:attrNameLst>
                                          <p:attrName>style.visibility</p:attrName>
                                        </p:attrNameLst>
                                      </p:cBhvr>
                                      <p:to>
                                        <p:strVal val="visible"/>
                                      </p:to>
                                    </p:set>
                                    <p:animEffect transition="in" filter="fade">
                                      <p:cBhvr>
                                        <p:cTn id="162" dur="1000"/>
                                        <p:tgtEl>
                                          <p:spTgt spid="7">
                                            <p:graphicEl>
                                              <a:dgm id="{1FD588CC-78B7-4796-BDCB-DCF7860AF15E}"/>
                                            </p:graphicEl>
                                          </p:spTgt>
                                        </p:tgtEl>
                                      </p:cBhvr>
                                    </p:animEffect>
                                    <p:anim calcmode="lin" valueType="num">
                                      <p:cBhvr>
                                        <p:cTn id="163" dur="1000" fill="hold"/>
                                        <p:tgtEl>
                                          <p:spTgt spid="7">
                                            <p:graphicEl>
                                              <a:dgm id="{1FD588CC-78B7-4796-BDCB-DCF7860AF15E}"/>
                                            </p:graphicEl>
                                          </p:spTgt>
                                        </p:tgtEl>
                                        <p:attrNameLst>
                                          <p:attrName>ppt_x</p:attrName>
                                        </p:attrNameLst>
                                      </p:cBhvr>
                                      <p:tavLst>
                                        <p:tav tm="0">
                                          <p:val>
                                            <p:strVal val="#ppt_x"/>
                                          </p:val>
                                        </p:tav>
                                        <p:tav tm="100000">
                                          <p:val>
                                            <p:strVal val="#ppt_x"/>
                                          </p:val>
                                        </p:tav>
                                      </p:tavLst>
                                    </p:anim>
                                    <p:anim calcmode="lin" valueType="num">
                                      <p:cBhvr>
                                        <p:cTn id="164" dur="1000" fill="hold"/>
                                        <p:tgtEl>
                                          <p:spTgt spid="7">
                                            <p:graphicEl>
                                              <a:dgm id="{1FD588CC-78B7-4796-BDCB-DCF7860AF15E}"/>
                                            </p:graphic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7" grpId="0" uiExpand="1">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screen">
            <a:alphaModFix amt="91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8" name="Rectángulo 7">
            <a:extLst>
              <a:ext uri="{FF2B5EF4-FFF2-40B4-BE49-F238E27FC236}">
                <a16:creationId xmlns:a16="http://schemas.microsoft.com/office/drawing/2014/main" id="{9ABD4923-C3EF-08DF-E196-66108ECDFCD0}"/>
              </a:ext>
            </a:extLst>
          </p:cNvPr>
          <p:cNvSpPr>
            <a:spLocks noGrp="1" noRot="1" noMove="1" noResize="1" noEditPoints="1" noAdjustHandles="1" noChangeArrowheads="1" noChangeShapeType="1"/>
          </p:cNvSpPr>
          <p:nvPr/>
        </p:nvSpPr>
        <p:spPr>
          <a:xfrm>
            <a:off x="0" y="0"/>
            <a:ext cx="12191999" cy="1261020"/>
          </a:xfrm>
          <a:prstGeom prst="rect">
            <a:avLst/>
          </a:prstGeom>
          <a:blipFill dpi="0" rotWithShape="1">
            <a:blip r:embed="rId3" cstate="screen">
              <a:alphaModFix amt="82000"/>
              <a:extLst>
                <a:ext uri="{28A0092B-C50C-407E-A947-70E740481C1C}">
                  <a14:useLocalDpi xmlns:a14="http://schemas.microsoft.com/office/drawing/2010/main"/>
                </a:ext>
              </a:extLst>
            </a:blip>
            <a:srcRect/>
            <a:stretch>
              <a:fillRect/>
            </a:stretch>
          </a:blip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901FE01F-D332-DE48-6DA6-F733604F30F6}"/>
              </a:ext>
            </a:extLst>
          </p:cNvPr>
          <p:cNvSpPr txBox="1"/>
          <p:nvPr/>
        </p:nvSpPr>
        <p:spPr>
          <a:xfrm>
            <a:off x="0" y="0"/>
            <a:ext cx="12191999" cy="769441"/>
          </a:xfrm>
          <a:prstGeom prst="rect">
            <a:avLst/>
          </a:prstGeom>
          <a:noFill/>
        </p:spPr>
        <p:txBody>
          <a:bodyPr wrap="square">
            <a:spAutoFit/>
          </a:bodyPr>
          <a:lstStyle/>
          <a:p>
            <a:pPr algn="ctr"/>
            <a:r>
              <a:rPr lang="es-ES" sz="4400" b="1" spc="300" dirty="0">
                <a:ln w="12700">
                  <a:solidFill>
                    <a:schemeClr val="accent3">
                      <a:lumMod val="50000"/>
                    </a:schemeClr>
                  </a:solidFill>
                  <a:prstDash val="solid"/>
                </a:ln>
                <a:pattFill prst="narHorz">
                  <a:fgClr>
                    <a:schemeClr val="accent3"/>
                  </a:fgClr>
                  <a:bgClr>
                    <a:schemeClr val="accent3">
                      <a:lumMod val="40000"/>
                      <a:lumOff val="60000"/>
                    </a:schemeClr>
                  </a:bgClr>
                </a:pattFill>
                <a:effectLst>
                  <a:innerShdw blurRad="177800">
                    <a:schemeClr val="accent3">
                      <a:lumMod val="50000"/>
                    </a:schemeClr>
                  </a:innerShdw>
                </a:effectLst>
              </a:rPr>
              <a:t>LA GLORIA DE JESÚS</a:t>
            </a:r>
          </a:p>
        </p:txBody>
      </p:sp>
      <p:sp>
        <p:nvSpPr>
          <p:cNvPr id="5" name="CuadroTexto 4">
            <a:extLst>
              <a:ext uri="{FF2B5EF4-FFF2-40B4-BE49-F238E27FC236}">
                <a16:creationId xmlns:a16="http://schemas.microsoft.com/office/drawing/2014/main" id="{36D9E1A1-2843-9B70-5175-7155F5CBB2D4}"/>
              </a:ext>
            </a:extLst>
          </p:cNvPr>
          <p:cNvSpPr txBox="1"/>
          <p:nvPr/>
        </p:nvSpPr>
        <p:spPr>
          <a:xfrm>
            <a:off x="1000857" y="614689"/>
            <a:ext cx="10190284" cy="646331"/>
          </a:xfrm>
          <a:prstGeom prst="rect">
            <a:avLst/>
          </a:prstGeom>
          <a:noFill/>
        </p:spPr>
        <p:txBody>
          <a:bodyPr wrap="square">
            <a:spAutoFit/>
            <a:scene3d>
              <a:camera prst="orthographicFront"/>
              <a:lightRig rig="threePt" dir="t"/>
            </a:scene3d>
            <a:sp3d extrusionH="57150">
              <a:bevelT w="38100" h="38100"/>
            </a:sp3d>
          </a:bodyPr>
          <a:lstStyle/>
          <a:p>
            <a:pPr algn="ctr"/>
            <a:r>
              <a:rPr lang="es-ES" b="1" dirty="0">
                <a:solidFill>
                  <a:srgbClr val="FF3399"/>
                </a:solidFill>
                <a:latin typeface="Comic Sans MS" panose="030F0702030302020204" pitchFamily="66" charset="0"/>
              </a:rPr>
              <a:t>“Y hemos contemplado su gloria, la gloria que corresponde al Hijo unigénito del Padre, lleno de gracia y de verdad” </a:t>
            </a:r>
            <a:r>
              <a:rPr lang="es-ES" sz="1400" b="1" dirty="0">
                <a:solidFill>
                  <a:srgbClr val="FF3399"/>
                </a:solidFill>
                <a:latin typeface="Comic Sans MS" panose="030F0702030302020204" pitchFamily="66" charset="0"/>
              </a:rPr>
              <a:t>(Juan 1:14b </a:t>
            </a:r>
            <a:r>
              <a:rPr lang="es-ES" sz="1100" b="1" dirty="0">
                <a:solidFill>
                  <a:srgbClr val="FF3399"/>
                </a:solidFill>
                <a:latin typeface="Comic Sans MS" panose="030F0702030302020204" pitchFamily="66" charset="0"/>
              </a:rPr>
              <a:t>NVI</a:t>
            </a:r>
            <a:r>
              <a:rPr lang="es-ES" sz="1400" b="1" dirty="0">
                <a:solidFill>
                  <a:srgbClr val="FF3399"/>
                </a:solidFill>
                <a:latin typeface="Comic Sans MS" panose="030F0702030302020204" pitchFamily="66" charset="0"/>
              </a:rPr>
              <a:t>)</a:t>
            </a:r>
          </a:p>
        </p:txBody>
      </p:sp>
      <p:sp>
        <p:nvSpPr>
          <p:cNvPr id="6" name="CuadroTexto 5">
            <a:extLst>
              <a:ext uri="{FF2B5EF4-FFF2-40B4-BE49-F238E27FC236}">
                <a16:creationId xmlns:a16="http://schemas.microsoft.com/office/drawing/2014/main" id="{D2F7C87D-0985-7169-6DA2-4D1AB6323370}"/>
              </a:ext>
            </a:extLst>
          </p:cNvPr>
          <p:cNvSpPr txBox="1"/>
          <p:nvPr/>
        </p:nvSpPr>
        <p:spPr>
          <a:xfrm>
            <a:off x="147484" y="1288234"/>
            <a:ext cx="6643669" cy="461665"/>
          </a:xfrm>
          <a:prstGeom prst="rect">
            <a:avLst/>
          </a:prstGeom>
          <a:noFill/>
        </p:spPr>
        <p:txBody>
          <a:bodyPr wrap="square" rtlCol="0">
            <a:spAutoFit/>
          </a:bodyPr>
          <a:lstStyle/>
          <a:p>
            <a:pPr>
              <a:spcBef>
                <a:spcPts val="600"/>
              </a:spcBef>
            </a:pPr>
            <a:r>
              <a:rPr lang="es-ES" sz="2400" b="1" dirty="0"/>
              <a:t>¿Cuál es la gloria de Jesús?</a:t>
            </a:r>
          </a:p>
        </p:txBody>
      </p:sp>
      <p:graphicFrame>
        <p:nvGraphicFramePr>
          <p:cNvPr id="2" name="Diagrama 1">
            <a:extLst>
              <a:ext uri="{FF2B5EF4-FFF2-40B4-BE49-F238E27FC236}">
                <a16:creationId xmlns:a16="http://schemas.microsoft.com/office/drawing/2014/main" id="{F30CB55C-DA81-5520-B723-4D8B671E9553}"/>
              </a:ext>
            </a:extLst>
          </p:cNvPr>
          <p:cNvGraphicFramePr/>
          <p:nvPr>
            <p:extLst>
              <p:ext uri="{D42A27DB-BD31-4B8C-83A1-F6EECF244321}">
                <p14:modId xmlns:p14="http://schemas.microsoft.com/office/powerpoint/2010/main" val="4221238161"/>
              </p:ext>
            </p:extLst>
          </p:nvPr>
        </p:nvGraphicFramePr>
        <p:xfrm>
          <a:off x="477827" y="1770998"/>
          <a:ext cx="11320883" cy="440240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7" name="CuadroTexto 6">
            <a:extLst>
              <a:ext uri="{FF2B5EF4-FFF2-40B4-BE49-F238E27FC236}">
                <a16:creationId xmlns:a16="http://schemas.microsoft.com/office/drawing/2014/main" id="{FBEE3B45-F403-F421-9F8C-D45AF24FC1F3}"/>
              </a:ext>
            </a:extLst>
          </p:cNvPr>
          <p:cNvSpPr txBox="1"/>
          <p:nvPr/>
        </p:nvSpPr>
        <p:spPr>
          <a:xfrm>
            <a:off x="603929" y="6167562"/>
            <a:ext cx="10693336" cy="707886"/>
          </a:xfrm>
          <a:prstGeom prst="rect">
            <a:avLst/>
          </a:prstGeom>
          <a:noFill/>
        </p:spPr>
        <p:txBody>
          <a:bodyPr wrap="square">
            <a:spAutoFit/>
          </a:bodyPr>
          <a:lstStyle/>
          <a:p>
            <a:pPr>
              <a:spcBef>
                <a:spcPts val="600"/>
              </a:spcBef>
            </a:pPr>
            <a:r>
              <a:rPr lang="es-ES" sz="2000" b="1" dirty="0"/>
              <a:t>En la cruz, Jesús fue glorificado por el Padre, y el Padre fue glorificado por Jesús (</a:t>
            </a:r>
            <a:r>
              <a:rPr lang="es-ES" sz="2000" b="1" dirty="0" err="1"/>
              <a:t>Jn</a:t>
            </a:r>
            <a:r>
              <a:rPr lang="es-ES" sz="2000" b="1" dirty="0"/>
              <a:t>. 17:1). Toda la Divinidad participó del supremo sacrificio hecho a favor del hombre (</a:t>
            </a:r>
            <a:r>
              <a:rPr lang="es-ES" sz="2000" b="1" dirty="0" err="1"/>
              <a:t>Jn</a:t>
            </a:r>
            <a:r>
              <a:rPr lang="es-ES" sz="2000" b="1" dirty="0"/>
              <a:t>. 3:16).</a:t>
            </a:r>
          </a:p>
        </p:txBody>
      </p:sp>
    </p:spTree>
    <p:extLst>
      <p:ext uri="{BB962C8B-B14F-4D97-AF65-F5344CB8AC3E}">
        <p14:creationId xmlns:p14="http://schemas.microsoft.com/office/powerpoint/2010/main" val="3770375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0" presetClass="entr" presetSubtype="0" decel="100000"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000" fill="hold"/>
                                        <p:tgtEl>
                                          <p:spTgt spid="5"/>
                                        </p:tgtEl>
                                        <p:attrNameLst>
                                          <p:attrName>ppt_w</p:attrName>
                                        </p:attrNameLst>
                                      </p:cBhvr>
                                      <p:tavLst>
                                        <p:tav tm="0">
                                          <p:val>
                                            <p:strVal val="#ppt_w+.3"/>
                                          </p:val>
                                        </p:tav>
                                        <p:tav tm="100000">
                                          <p:val>
                                            <p:strVal val="#ppt_w"/>
                                          </p:val>
                                        </p:tav>
                                      </p:tavLst>
                                    </p:anim>
                                    <p:anim calcmode="lin" valueType="num">
                                      <p:cBhvr>
                                        <p:cTn id="17" dur="1000" fill="hold"/>
                                        <p:tgtEl>
                                          <p:spTgt spid="5"/>
                                        </p:tgtEl>
                                        <p:attrNameLst>
                                          <p:attrName>ppt_h</p:attrName>
                                        </p:attrNameLst>
                                      </p:cBhvr>
                                      <p:tavLst>
                                        <p:tav tm="0">
                                          <p:val>
                                            <p:strVal val="#ppt_h"/>
                                          </p:val>
                                        </p:tav>
                                        <p:tav tm="100000">
                                          <p:val>
                                            <p:strVal val="#ppt_h"/>
                                          </p:val>
                                        </p:tav>
                                      </p:tavLst>
                                    </p:anim>
                                    <p:animEffect transition="in" filter="fade">
                                      <p:cBhvr>
                                        <p:cTn id="18" dur="10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2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24"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25"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26" dur="1000" fill="hold"/>
                                        <p:tgtEl>
                                          <p:spTgt spid="6"/>
                                        </p:tgtEl>
                                        <p:attrNameLst>
                                          <p:attrName>ppt_h</p:attrName>
                                        </p:attrNameLst>
                                      </p:cBhvr>
                                      <p:tavLst>
                                        <p:tav tm="0">
                                          <p:val>
                                            <p:strVal val="#ppt_h"/>
                                          </p:val>
                                        </p:tav>
                                        <p:tav tm="100000">
                                          <p:val>
                                            <p:strVal val="#ppt_h"/>
                                          </p:val>
                                        </p:tav>
                                      </p:tavLst>
                                    </p:anim>
                                    <p:anim calcmode="lin" valueType="num">
                                      <p:cBhvr>
                                        <p:cTn id="27"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28"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29"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0" dur="1000" decel="50000">
                                          <p:stCondLst>
                                            <p:cond delay="0"/>
                                          </p:stCondLst>
                                        </p:cTn>
                                        <p:tgtEl>
                                          <p:spTgt spid="6"/>
                                        </p:tgtEl>
                                      </p:cBhvr>
                                    </p:animEffect>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2">
                                            <p:graphicEl>
                                              <a:dgm id="{D3AC1E5A-BE13-403C-9939-68777CB9F6F7}"/>
                                            </p:graphicEl>
                                          </p:spTgt>
                                        </p:tgtEl>
                                        <p:attrNameLst>
                                          <p:attrName>style.visibility</p:attrName>
                                        </p:attrNameLst>
                                      </p:cBhvr>
                                      <p:to>
                                        <p:strVal val="visible"/>
                                      </p:to>
                                    </p:set>
                                    <p:animEffect transition="in" filter="fade">
                                      <p:cBhvr>
                                        <p:cTn id="35" dur="1000"/>
                                        <p:tgtEl>
                                          <p:spTgt spid="2">
                                            <p:graphicEl>
                                              <a:dgm id="{D3AC1E5A-BE13-403C-9939-68777CB9F6F7}"/>
                                            </p:graphicEl>
                                          </p:spTgt>
                                        </p:tgtEl>
                                      </p:cBhvr>
                                    </p:animEffect>
                                    <p:anim calcmode="lin" valueType="num">
                                      <p:cBhvr>
                                        <p:cTn id="36" dur="1000" fill="hold"/>
                                        <p:tgtEl>
                                          <p:spTgt spid="2">
                                            <p:graphicEl>
                                              <a:dgm id="{D3AC1E5A-BE13-403C-9939-68777CB9F6F7}"/>
                                            </p:graphicEl>
                                          </p:spTgt>
                                        </p:tgtEl>
                                        <p:attrNameLst>
                                          <p:attrName>ppt_x</p:attrName>
                                        </p:attrNameLst>
                                      </p:cBhvr>
                                      <p:tavLst>
                                        <p:tav tm="0">
                                          <p:val>
                                            <p:strVal val="#ppt_x"/>
                                          </p:val>
                                        </p:tav>
                                        <p:tav tm="100000">
                                          <p:val>
                                            <p:strVal val="#ppt_x"/>
                                          </p:val>
                                        </p:tav>
                                      </p:tavLst>
                                    </p:anim>
                                    <p:anim calcmode="lin" valueType="num">
                                      <p:cBhvr>
                                        <p:cTn id="37" dur="1000" fill="hold"/>
                                        <p:tgtEl>
                                          <p:spTgt spid="2">
                                            <p:graphicEl>
                                              <a:dgm id="{D3AC1E5A-BE13-403C-9939-68777CB9F6F7}"/>
                                            </p:graphic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2">
                                            <p:graphicEl>
                                              <a:dgm id="{5F216F40-143F-4CAB-9AF5-BCD6C00E5A30}"/>
                                            </p:graphicEl>
                                          </p:spTgt>
                                        </p:tgtEl>
                                        <p:attrNameLst>
                                          <p:attrName>style.visibility</p:attrName>
                                        </p:attrNameLst>
                                      </p:cBhvr>
                                      <p:to>
                                        <p:strVal val="visible"/>
                                      </p:to>
                                    </p:set>
                                    <p:animEffect transition="in" filter="fade">
                                      <p:cBhvr>
                                        <p:cTn id="40" dur="1000"/>
                                        <p:tgtEl>
                                          <p:spTgt spid="2">
                                            <p:graphicEl>
                                              <a:dgm id="{5F216F40-143F-4CAB-9AF5-BCD6C00E5A30}"/>
                                            </p:graphicEl>
                                          </p:spTgt>
                                        </p:tgtEl>
                                      </p:cBhvr>
                                    </p:animEffect>
                                    <p:anim calcmode="lin" valueType="num">
                                      <p:cBhvr>
                                        <p:cTn id="41" dur="1000" fill="hold"/>
                                        <p:tgtEl>
                                          <p:spTgt spid="2">
                                            <p:graphicEl>
                                              <a:dgm id="{5F216F40-143F-4CAB-9AF5-BCD6C00E5A30}"/>
                                            </p:graphicEl>
                                          </p:spTgt>
                                        </p:tgtEl>
                                        <p:attrNameLst>
                                          <p:attrName>ppt_x</p:attrName>
                                        </p:attrNameLst>
                                      </p:cBhvr>
                                      <p:tavLst>
                                        <p:tav tm="0">
                                          <p:val>
                                            <p:strVal val="#ppt_x"/>
                                          </p:val>
                                        </p:tav>
                                        <p:tav tm="100000">
                                          <p:val>
                                            <p:strVal val="#ppt_x"/>
                                          </p:val>
                                        </p:tav>
                                      </p:tavLst>
                                    </p:anim>
                                    <p:anim calcmode="lin" valueType="num">
                                      <p:cBhvr>
                                        <p:cTn id="42" dur="1000" fill="hold"/>
                                        <p:tgtEl>
                                          <p:spTgt spid="2">
                                            <p:graphicEl>
                                              <a:dgm id="{5F216F40-143F-4CAB-9AF5-BCD6C00E5A30}"/>
                                            </p:graphic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2">
                                            <p:graphicEl>
                                              <a:dgm id="{B3ECF270-1999-42AE-8F06-708F931B2458}"/>
                                            </p:graphicEl>
                                          </p:spTgt>
                                        </p:tgtEl>
                                        <p:attrNameLst>
                                          <p:attrName>style.visibility</p:attrName>
                                        </p:attrNameLst>
                                      </p:cBhvr>
                                      <p:to>
                                        <p:strVal val="visible"/>
                                      </p:to>
                                    </p:set>
                                    <p:animEffect transition="in" filter="fade">
                                      <p:cBhvr>
                                        <p:cTn id="45" dur="1000"/>
                                        <p:tgtEl>
                                          <p:spTgt spid="2">
                                            <p:graphicEl>
                                              <a:dgm id="{B3ECF270-1999-42AE-8F06-708F931B2458}"/>
                                            </p:graphicEl>
                                          </p:spTgt>
                                        </p:tgtEl>
                                      </p:cBhvr>
                                    </p:animEffect>
                                    <p:anim calcmode="lin" valueType="num">
                                      <p:cBhvr>
                                        <p:cTn id="46" dur="1000" fill="hold"/>
                                        <p:tgtEl>
                                          <p:spTgt spid="2">
                                            <p:graphicEl>
                                              <a:dgm id="{B3ECF270-1999-42AE-8F06-708F931B2458}"/>
                                            </p:graphicEl>
                                          </p:spTgt>
                                        </p:tgtEl>
                                        <p:attrNameLst>
                                          <p:attrName>ppt_x</p:attrName>
                                        </p:attrNameLst>
                                      </p:cBhvr>
                                      <p:tavLst>
                                        <p:tav tm="0">
                                          <p:val>
                                            <p:strVal val="#ppt_x"/>
                                          </p:val>
                                        </p:tav>
                                        <p:tav tm="100000">
                                          <p:val>
                                            <p:strVal val="#ppt_x"/>
                                          </p:val>
                                        </p:tav>
                                      </p:tavLst>
                                    </p:anim>
                                    <p:anim calcmode="lin" valueType="num">
                                      <p:cBhvr>
                                        <p:cTn id="47" dur="1000" fill="hold"/>
                                        <p:tgtEl>
                                          <p:spTgt spid="2">
                                            <p:graphicEl>
                                              <a:dgm id="{B3ECF270-1999-42AE-8F06-708F931B2458}"/>
                                            </p:graphic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grpId="0" nodeType="clickEffect">
                                  <p:stCondLst>
                                    <p:cond delay="0"/>
                                  </p:stCondLst>
                                  <p:childTnLst>
                                    <p:set>
                                      <p:cBhvr>
                                        <p:cTn id="51" dur="1" fill="hold">
                                          <p:stCondLst>
                                            <p:cond delay="0"/>
                                          </p:stCondLst>
                                        </p:cTn>
                                        <p:tgtEl>
                                          <p:spTgt spid="2">
                                            <p:graphicEl>
                                              <a:dgm id="{5F20D64D-FAFE-4A11-A585-63354DAD1795}"/>
                                            </p:graphicEl>
                                          </p:spTgt>
                                        </p:tgtEl>
                                        <p:attrNameLst>
                                          <p:attrName>style.visibility</p:attrName>
                                        </p:attrNameLst>
                                      </p:cBhvr>
                                      <p:to>
                                        <p:strVal val="visible"/>
                                      </p:to>
                                    </p:set>
                                    <p:anim calcmode="lin" valueType="num">
                                      <p:cBhvr>
                                        <p:cTn id="52" dur="500" fill="hold"/>
                                        <p:tgtEl>
                                          <p:spTgt spid="2">
                                            <p:graphicEl>
                                              <a:dgm id="{5F20D64D-FAFE-4A11-A585-63354DAD1795}"/>
                                            </p:graphicEl>
                                          </p:spTgt>
                                        </p:tgtEl>
                                        <p:attrNameLst>
                                          <p:attrName>ppt_w</p:attrName>
                                        </p:attrNameLst>
                                      </p:cBhvr>
                                      <p:tavLst>
                                        <p:tav tm="0">
                                          <p:val>
                                            <p:fltVal val="0"/>
                                          </p:val>
                                        </p:tav>
                                        <p:tav tm="100000">
                                          <p:val>
                                            <p:strVal val="#ppt_w"/>
                                          </p:val>
                                        </p:tav>
                                      </p:tavLst>
                                    </p:anim>
                                    <p:anim calcmode="lin" valueType="num">
                                      <p:cBhvr>
                                        <p:cTn id="53" dur="500" fill="hold"/>
                                        <p:tgtEl>
                                          <p:spTgt spid="2">
                                            <p:graphicEl>
                                              <a:dgm id="{5F20D64D-FAFE-4A11-A585-63354DAD1795}"/>
                                            </p:graphicEl>
                                          </p:spTgt>
                                        </p:tgtEl>
                                        <p:attrNameLst>
                                          <p:attrName>ppt_h</p:attrName>
                                        </p:attrNameLst>
                                      </p:cBhvr>
                                      <p:tavLst>
                                        <p:tav tm="0">
                                          <p:val>
                                            <p:fltVal val="0"/>
                                          </p:val>
                                        </p:tav>
                                        <p:tav tm="100000">
                                          <p:val>
                                            <p:strVal val="#ppt_h"/>
                                          </p:val>
                                        </p:tav>
                                      </p:tavLst>
                                    </p:anim>
                                    <p:animEffect transition="in" filter="fade">
                                      <p:cBhvr>
                                        <p:cTn id="54" dur="500"/>
                                        <p:tgtEl>
                                          <p:spTgt spid="2">
                                            <p:graphicEl>
                                              <a:dgm id="{5F20D64D-FAFE-4A11-A585-63354DAD1795}"/>
                                            </p:graphic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2">
                                            <p:graphicEl>
                                              <a:dgm id="{13EE305D-0075-4BE0-BFF2-4C5EC03F43D9}"/>
                                            </p:graphicEl>
                                          </p:spTgt>
                                        </p:tgtEl>
                                        <p:attrNameLst>
                                          <p:attrName>style.visibility</p:attrName>
                                        </p:attrNameLst>
                                      </p:cBhvr>
                                      <p:to>
                                        <p:strVal val="visible"/>
                                      </p:to>
                                    </p:set>
                                    <p:animEffect transition="in" filter="fade">
                                      <p:cBhvr>
                                        <p:cTn id="59" dur="1000"/>
                                        <p:tgtEl>
                                          <p:spTgt spid="2">
                                            <p:graphicEl>
                                              <a:dgm id="{13EE305D-0075-4BE0-BFF2-4C5EC03F43D9}"/>
                                            </p:graphicEl>
                                          </p:spTgt>
                                        </p:tgtEl>
                                      </p:cBhvr>
                                    </p:animEffect>
                                    <p:anim calcmode="lin" valueType="num">
                                      <p:cBhvr>
                                        <p:cTn id="60" dur="1000" fill="hold"/>
                                        <p:tgtEl>
                                          <p:spTgt spid="2">
                                            <p:graphicEl>
                                              <a:dgm id="{13EE305D-0075-4BE0-BFF2-4C5EC03F43D9}"/>
                                            </p:graphicEl>
                                          </p:spTgt>
                                        </p:tgtEl>
                                        <p:attrNameLst>
                                          <p:attrName>ppt_x</p:attrName>
                                        </p:attrNameLst>
                                      </p:cBhvr>
                                      <p:tavLst>
                                        <p:tav tm="0">
                                          <p:val>
                                            <p:strVal val="#ppt_x"/>
                                          </p:val>
                                        </p:tav>
                                        <p:tav tm="100000">
                                          <p:val>
                                            <p:strVal val="#ppt_x"/>
                                          </p:val>
                                        </p:tav>
                                      </p:tavLst>
                                    </p:anim>
                                    <p:anim calcmode="lin" valueType="num">
                                      <p:cBhvr>
                                        <p:cTn id="61" dur="1000" fill="hold"/>
                                        <p:tgtEl>
                                          <p:spTgt spid="2">
                                            <p:graphicEl>
                                              <a:dgm id="{13EE305D-0075-4BE0-BFF2-4C5EC03F43D9}"/>
                                            </p:graphicEl>
                                          </p:spTgt>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
                                            <p:graphicEl>
                                              <a:dgm id="{6A777F24-7ECC-456B-A36D-3DA9EE729992}"/>
                                            </p:graphicEl>
                                          </p:spTgt>
                                        </p:tgtEl>
                                        <p:attrNameLst>
                                          <p:attrName>style.visibility</p:attrName>
                                        </p:attrNameLst>
                                      </p:cBhvr>
                                      <p:to>
                                        <p:strVal val="visible"/>
                                      </p:to>
                                    </p:set>
                                    <p:animEffect transition="in" filter="fade">
                                      <p:cBhvr>
                                        <p:cTn id="64" dur="1000"/>
                                        <p:tgtEl>
                                          <p:spTgt spid="2">
                                            <p:graphicEl>
                                              <a:dgm id="{6A777F24-7ECC-456B-A36D-3DA9EE729992}"/>
                                            </p:graphicEl>
                                          </p:spTgt>
                                        </p:tgtEl>
                                      </p:cBhvr>
                                    </p:animEffect>
                                    <p:anim calcmode="lin" valueType="num">
                                      <p:cBhvr>
                                        <p:cTn id="65" dur="1000" fill="hold"/>
                                        <p:tgtEl>
                                          <p:spTgt spid="2">
                                            <p:graphicEl>
                                              <a:dgm id="{6A777F24-7ECC-456B-A36D-3DA9EE729992}"/>
                                            </p:graphicEl>
                                          </p:spTgt>
                                        </p:tgtEl>
                                        <p:attrNameLst>
                                          <p:attrName>ppt_x</p:attrName>
                                        </p:attrNameLst>
                                      </p:cBhvr>
                                      <p:tavLst>
                                        <p:tav tm="0">
                                          <p:val>
                                            <p:strVal val="#ppt_x"/>
                                          </p:val>
                                        </p:tav>
                                        <p:tav tm="100000">
                                          <p:val>
                                            <p:strVal val="#ppt_x"/>
                                          </p:val>
                                        </p:tav>
                                      </p:tavLst>
                                    </p:anim>
                                    <p:anim calcmode="lin" valueType="num">
                                      <p:cBhvr>
                                        <p:cTn id="66" dur="1000" fill="hold"/>
                                        <p:tgtEl>
                                          <p:spTgt spid="2">
                                            <p:graphicEl>
                                              <a:dgm id="{6A777F24-7ECC-456B-A36D-3DA9EE729992}"/>
                                            </p:graphicEl>
                                          </p:spTgt>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
                                            <p:graphicEl>
                                              <a:dgm id="{B14B9B92-0A66-4F0E-A4F1-6333739D7E04}"/>
                                            </p:graphicEl>
                                          </p:spTgt>
                                        </p:tgtEl>
                                        <p:attrNameLst>
                                          <p:attrName>style.visibility</p:attrName>
                                        </p:attrNameLst>
                                      </p:cBhvr>
                                      <p:to>
                                        <p:strVal val="visible"/>
                                      </p:to>
                                    </p:set>
                                    <p:animEffect transition="in" filter="fade">
                                      <p:cBhvr>
                                        <p:cTn id="69" dur="1000"/>
                                        <p:tgtEl>
                                          <p:spTgt spid="2">
                                            <p:graphicEl>
                                              <a:dgm id="{B14B9B92-0A66-4F0E-A4F1-6333739D7E04}"/>
                                            </p:graphicEl>
                                          </p:spTgt>
                                        </p:tgtEl>
                                      </p:cBhvr>
                                    </p:animEffect>
                                    <p:anim calcmode="lin" valueType="num">
                                      <p:cBhvr>
                                        <p:cTn id="70" dur="1000" fill="hold"/>
                                        <p:tgtEl>
                                          <p:spTgt spid="2">
                                            <p:graphicEl>
                                              <a:dgm id="{B14B9B92-0A66-4F0E-A4F1-6333739D7E04}"/>
                                            </p:graphicEl>
                                          </p:spTgt>
                                        </p:tgtEl>
                                        <p:attrNameLst>
                                          <p:attrName>ppt_x</p:attrName>
                                        </p:attrNameLst>
                                      </p:cBhvr>
                                      <p:tavLst>
                                        <p:tav tm="0">
                                          <p:val>
                                            <p:strVal val="#ppt_x"/>
                                          </p:val>
                                        </p:tav>
                                        <p:tav tm="100000">
                                          <p:val>
                                            <p:strVal val="#ppt_x"/>
                                          </p:val>
                                        </p:tav>
                                      </p:tavLst>
                                    </p:anim>
                                    <p:anim calcmode="lin" valueType="num">
                                      <p:cBhvr>
                                        <p:cTn id="71" dur="1000" fill="hold"/>
                                        <p:tgtEl>
                                          <p:spTgt spid="2">
                                            <p:graphicEl>
                                              <a:dgm id="{B14B9B92-0A66-4F0E-A4F1-6333739D7E04}"/>
                                            </p:graphicEl>
                                          </p:spTgt>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53" presetClass="entr" presetSubtype="16" fill="hold" grpId="0" nodeType="clickEffect">
                                  <p:stCondLst>
                                    <p:cond delay="0"/>
                                  </p:stCondLst>
                                  <p:childTnLst>
                                    <p:set>
                                      <p:cBhvr>
                                        <p:cTn id="75" dur="1" fill="hold">
                                          <p:stCondLst>
                                            <p:cond delay="0"/>
                                          </p:stCondLst>
                                        </p:cTn>
                                        <p:tgtEl>
                                          <p:spTgt spid="2">
                                            <p:graphicEl>
                                              <a:dgm id="{5A8DF0D4-ABA9-4180-89FE-2638AAD81E87}"/>
                                            </p:graphicEl>
                                          </p:spTgt>
                                        </p:tgtEl>
                                        <p:attrNameLst>
                                          <p:attrName>style.visibility</p:attrName>
                                        </p:attrNameLst>
                                      </p:cBhvr>
                                      <p:to>
                                        <p:strVal val="visible"/>
                                      </p:to>
                                    </p:set>
                                    <p:anim calcmode="lin" valueType="num">
                                      <p:cBhvr>
                                        <p:cTn id="76" dur="500" fill="hold"/>
                                        <p:tgtEl>
                                          <p:spTgt spid="2">
                                            <p:graphicEl>
                                              <a:dgm id="{5A8DF0D4-ABA9-4180-89FE-2638AAD81E87}"/>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5A8DF0D4-ABA9-4180-89FE-2638AAD81E87}"/>
                                            </p:graphicEl>
                                          </p:spTgt>
                                        </p:tgtEl>
                                        <p:attrNameLst>
                                          <p:attrName>ppt_h</p:attrName>
                                        </p:attrNameLst>
                                      </p:cBhvr>
                                      <p:tavLst>
                                        <p:tav tm="0">
                                          <p:val>
                                            <p:fltVal val="0"/>
                                          </p:val>
                                        </p:tav>
                                        <p:tav tm="100000">
                                          <p:val>
                                            <p:strVal val="#ppt_h"/>
                                          </p:val>
                                        </p:tav>
                                      </p:tavLst>
                                    </p:anim>
                                    <p:animEffect transition="in" filter="fade">
                                      <p:cBhvr>
                                        <p:cTn id="78" dur="500"/>
                                        <p:tgtEl>
                                          <p:spTgt spid="2">
                                            <p:graphicEl>
                                              <a:dgm id="{5A8DF0D4-ABA9-4180-89FE-2638AAD81E87}"/>
                                            </p:graphicEl>
                                          </p:spTgt>
                                        </p:tgtEl>
                                      </p:cBhvr>
                                    </p:animEffect>
                                  </p:childTnLst>
                                </p:cTn>
                              </p:par>
                            </p:childTnLst>
                          </p:cTn>
                        </p:par>
                      </p:childTnLst>
                    </p:cTn>
                  </p:par>
                  <p:par>
                    <p:cTn id="79" fill="hold">
                      <p:stCondLst>
                        <p:cond delay="indefinite"/>
                      </p:stCondLst>
                      <p:childTnLst>
                        <p:par>
                          <p:cTn id="80" fill="hold">
                            <p:stCondLst>
                              <p:cond delay="0"/>
                            </p:stCondLst>
                            <p:childTnLst>
                              <p:par>
                                <p:cTn id="81" presetID="42" presetClass="entr" presetSubtype="0" fill="hold" grpId="0" nodeType="clickEffect">
                                  <p:stCondLst>
                                    <p:cond delay="0"/>
                                  </p:stCondLst>
                                  <p:childTnLst>
                                    <p:set>
                                      <p:cBhvr>
                                        <p:cTn id="82" dur="1" fill="hold">
                                          <p:stCondLst>
                                            <p:cond delay="0"/>
                                          </p:stCondLst>
                                        </p:cTn>
                                        <p:tgtEl>
                                          <p:spTgt spid="2">
                                            <p:graphicEl>
                                              <a:dgm id="{50EF98DF-3DFD-4E99-A1B7-2A573084928C}"/>
                                            </p:graphicEl>
                                          </p:spTgt>
                                        </p:tgtEl>
                                        <p:attrNameLst>
                                          <p:attrName>style.visibility</p:attrName>
                                        </p:attrNameLst>
                                      </p:cBhvr>
                                      <p:to>
                                        <p:strVal val="visible"/>
                                      </p:to>
                                    </p:set>
                                    <p:animEffect transition="in" filter="fade">
                                      <p:cBhvr>
                                        <p:cTn id="83" dur="1000"/>
                                        <p:tgtEl>
                                          <p:spTgt spid="2">
                                            <p:graphicEl>
                                              <a:dgm id="{50EF98DF-3DFD-4E99-A1B7-2A573084928C}"/>
                                            </p:graphicEl>
                                          </p:spTgt>
                                        </p:tgtEl>
                                      </p:cBhvr>
                                    </p:animEffect>
                                    <p:anim calcmode="lin" valueType="num">
                                      <p:cBhvr>
                                        <p:cTn id="84" dur="1000" fill="hold"/>
                                        <p:tgtEl>
                                          <p:spTgt spid="2">
                                            <p:graphicEl>
                                              <a:dgm id="{50EF98DF-3DFD-4E99-A1B7-2A573084928C}"/>
                                            </p:graphicEl>
                                          </p:spTgt>
                                        </p:tgtEl>
                                        <p:attrNameLst>
                                          <p:attrName>ppt_x</p:attrName>
                                        </p:attrNameLst>
                                      </p:cBhvr>
                                      <p:tavLst>
                                        <p:tav tm="0">
                                          <p:val>
                                            <p:strVal val="#ppt_x"/>
                                          </p:val>
                                        </p:tav>
                                        <p:tav tm="100000">
                                          <p:val>
                                            <p:strVal val="#ppt_x"/>
                                          </p:val>
                                        </p:tav>
                                      </p:tavLst>
                                    </p:anim>
                                    <p:anim calcmode="lin" valueType="num">
                                      <p:cBhvr>
                                        <p:cTn id="85" dur="1000" fill="hold"/>
                                        <p:tgtEl>
                                          <p:spTgt spid="2">
                                            <p:graphicEl>
                                              <a:dgm id="{50EF98DF-3DFD-4E99-A1B7-2A573084928C}"/>
                                            </p:graphicEl>
                                          </p:spTgt>
                                        </p:tgtEl>
                                        <p:attrNameLst>
                                          <p:attrName>ppt_y</p:attrName>
                                        </p:attrNameLst>
                                      </p:cBhvr>
                                      <p:tavLst>
                                        <p:tav tm="0">
                                          <p:val>
                                            <p:strVal val="#ppt_y+.1"/>
                                          </p:val>
                                        </p:tav>
                                        <p:tav tm="100000">
                                          <p:val>
                                            <p:strVal val="#ppt_y"/>
                                          </p:val>
                                        </p:tav>
                                      </p:tavLst>
                                    </p:anim>
                                  </p:childTnLst>
                                </p:cTn>
                              </p:par>
                              <p:par>
                                <p:cTn id="86" presetID="42" presetClass="entr" presetSubtype="0" fill="hold" grpId="0" nodeType="withEffect">
                                  <p:stCondLst>
                                    <p:cond delay="0"/>
                                  </p:stCondLst>
                                  <p:childTnLst>
                                    <p:set>
                                      <p:cBhvr>
                                        <p:cTn id="87" dur="1" fill="hold">
                                          <p:stCondLst>
                                            <p:cond delay="0"/>
                                          </p:stCondLst>
                                        </p:cTn>
                                        <p:tgtEl>
                                          <p:spTgt spid="2">
                                            <p:graphicEl>
                                              <a:dgm id="{A8272EA4-62F7-4196-BD49-AE30493B1285}"/>
                                            </p:graphicEl>
                                          </p:spTgt>
                                        </p:tgtEl>
                                        <p:attrNameLst>
                                          <p:attrName>style.visibility</p:attrName>
                                        </p:attrNameLst>
                                      </p:cBhvr>
                                      <p:to>
                                        <p:strVal val="visible"/>
                                      </p:to>
                                    </p:set>
                                    <p:animEffect transition="in" filter="fade">
                                      <p:cBhvr>
                                        <p:cTn id="88" dur="1000"/>
                                        <p:tgtEl>
                                          <p:spTgt spid="2">
                                            <p:graphicEl>
                                              <a:dgm id="{A8272EA4-62F7-4196-BD49-AE30493B1285}"/>
                                            </p:graphicEl>
                                          </p:spTgt>
                                        </p:tgtEl>
                                      </p:cBhvr>
                                    </p:animEffect>
                                    <p:anim calcmode="lin" valueType="num">
                                      <p:cBhvr>
                                        <p:cTn id="89" dur="1000" fill="hold"/>
                                        <p:tgtEl>
                                          <p:spTgt spid="2">
                                            <p:graphicEl>
                                              <a:dgm id="{A8272EA4-62F7-4196-BD49-AE30493B1285}"/>
                                            </p:graphicEl>
                                          </p:spTgt>
                                        </p:tgtEl>
                                        <p:attrNameLst>
                                          <p:attrName>ppt_x</p:attrName>
                                        </p:attrNameLst>
                                      </p:cBhvr>
                                      <p:tavLst>
                                        <p:tav tm="0">
                                          <p:val>
                                            <p:strVal val="#ppt_x"/>
                                          </p:val>
                                        </p:tav>
                                        <p:tav tm="100000">
                                          <p:val>
                                            <p:strVal val="#ppt_x"/>
                                          </p:val>
                                        </p:tav>
                                      </p:tavLst>
                                    </p:anim>
                                    <p:anim calcmode="lin" valueType="num">
                                      <p:cBhvr>
                                        <p:cTn id="90" dur="1000" fill="hold"/>
                                        <p:tgtEl>
                                          <p:spTgt spid="2">
                                            <p:graphicEl>
                                              <a:dgm id="{A8272EA4-62F7-4196-BD49-AE30493B1285}"/>
                                            </p:graphicEl>
                                          </p:spTgt>
                                        </p:tgtEl>
                                        <p:attrNameLst>
                                          <p:attrName>ppt_y</p:attrName>
                                        </p:attrNameLst>
                                      </p:cBhvr>
                                      <p:tavLst>
                                        <p:tav tm="0">
                                          <p:val>
                                            <p:strVal val="#ppt_y+.1"/>
                                          </p:val>
                                        </p:tav>
                                        <p:tav tm="100000">
                                          <p:val>
                                            <p:strVal val="#ppt_y"/>
                                          </p:val>
                                        </p:tav>
                                      </p:tavLst>
                                    </p:anim>
                                  </p:childTnLst>
                                </p:cTn>
                              </p:par>
                              <p:par>
                                <p:cTn id="91" presetID="42" presetClass="entr" presetSubtype="0" fill="hold" grpId="0" nodeType="withEffect">
                                  <p:stCondLst>
                                    <p:cond delay="0"/>
                                  </p:stCondLst>
                                  <p:childTnLst>
                                    <p:set>
                                      <p:cBhvr>
                                        <p:cTn id="92" dur="1" fill="hold">
                                          <p:stCondLst>
                                            <p:cond delay="0"/>
                                          </p:stCondLst>
                                        </p:cTn>
                                        <p:tgtEl>
                                          <p:spTgt spid="2">
                                            <p:graphicEl>
                                              <a:dgm id="{F3FA4899-6FC2-45E8-A639-C91CBDD3B622}"/>
                                            </p:graphicEl>
                                          </p:spTgt>
                                        </p:tgtEl>
                                        <p:attrNameLst>
                                          <p:attrName>style.visibility</p:attrName>
                                        </p:attrNameLst>
                                      </p:cBhvr>
                                      <p:to>
                                        <p:strVal val="visible"/>
                                      </p:to>
                                    </p:set>
                                    <p:animEffect transition="in" filter="fade">
                                      <p:cBhvr>
                                        <p:cTn id="93" dur="1000"/>
                                        <p:tgtEl>
                                          <p:spTgt spid="2">
                                            <p:graphicEl>
                                              <a:dgm id="{F3FA4899-6FC2-45E8-A639-C91CBDD3B622}"/>
                                            </p:graphicEl>
                                          </p:spTgt>
                                        </p:tgtEl>
                                      </p:cBhvr>
                                    </p:animEffect>
                                    <p:anim calcmode="lin" valueType="num">
                                      <p:cBhvr>
                                        <p:cTn id="94" dur="1000" fill="hold"/>
                                        <p:tgtEl>
                                          <p:spTgt spid="2">
                                            <p:graphicEl>
                                              <a:dgm id="{F3FA4899-6FC2-45E8-A639-C91CBDD3B622}"/>
                                            </p:graphicEl>
                                          </p:spTgt>
                                        </p:tgtEl>
                                        <p:attrNameLst>
                                          <p:attrName>ppt_x</p:attrName>
                                        </p:attrNameLst>
                                      </p:cBhvr>
                                      <p:tavLst>
                                        <p:tav tm="0">
                                          <p:val>
                                            <p:strVal val="#ppt_x"/>
                                          </p:val>
                                        </p:tav>
                                        <p:tav tm="100000">
                                          <p:val>
                                            <p:strVal val="#ppt_x"/>
                                          </p:val>
                                        </p:tav>
                                      </p:tavLst>
                                    </p:anim>
                                    <p:anim calcmode="lin" valueType="num">
                                      <p:cBhvr>
                                        <p:cTn id="95" dur="1000" fill="hold"/>
                                        <p:tgtEl>
                                          <p:spTgt spid="2">
                                            <p:graphicEl>
                                              <a:dgm id="{F3FA4899-6FC2-45E8-A639-C91CBDD3B622}"/>
                                            </p:graphicEl>
                                          </p:spTgt>
                                        </p:tgtEl>
                                        <p:attrNameLst>
                                          <p:attrName>ppt_y</p:attrName>
                                        </p:attrNameLst>
                                      </p:cBhvr>
                                      <p:tavLst>
                                        <p:tav tm="0">
                                          <p:val>
                                            <p:strVal val="#ppt_y+.1"/>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53" presetClass="entr" presetSubtype="16" fill="hold" grpId="0" nodeType="clickEffect">
                                  <p:stCondLst>
                                    <p:cond delay="0"/>
                                  </p:stCondLst>
                                  <p:childTnLst>
                                    <p:set>
                                      <p:cBhvr>
                                        <p:cTn id="99" dur="1" fill="hold">
                                          <p:stCondLst>
                                            <p:cond delay="0"/>
                                          </p:stCondLst>
                                        </p:cTn>
                                        <p:tgtEl>
                                          <p:spTgt spid="2">
                                            <p:graphicEl>
                                              <a:dgm id="{B18AC2EF-1C6C-45E1-B351-B50A68198F1B}"/>
                                            </p:graphicEl>
                                          </p:spTgt>
                                        </p:tgtEl>
                                        <p:attrNameLst>
                                          <p:attrName>style.visibility</p:attrName>
                                        </p:attrNameLst>
                                      </p:cBhvr>
                                      <p:to>
                                        <p:strVal val="visible"/>
                                      </p:to>
                                    </p:set>
                                    <p:anim calcmode="lin" valueType="num">
                                      <p:cBhvr>
                                        <p:cTn id="100" dur="500" fill="hold"/>
                                        <p:tgtEl>
                                          <p:spTgt spid="2">
                                            <p:graphicEl>
                                              <a:dgm id="{B18AC2EF-1C6C-45E1-B351-B50A68198F1B}"/>
                                            </p:graphicEl>
                                          </p:spTgt>
                                        </p:tgtEl>
                                        <p:attrNameLst>
                                          <p:attrName>ppt_w</p:attrName>
                                        </p:attrNameLst>
                                      </p:cBhvr>
                                      <p:tavLst>
                                        <p:tav tm="0">
                                          <p:val>
                                            <p:fltVal val="0"/>
                                          </p:val>
                                        </p:tav>
                                        <p:tav tm="100000">
                                          <p:val>
                                            <p:strVal val="#ppt_w"/>
                                          </p:val>
                                        </p:tav>
                                      </p:tavLst>
                                    </p:anim>
                                    <p:anim calcmode="lin" valueType="num">
                                      <p:cBhvr>
                                        <p:cTn id="101" dur="500" fill="hold"/>
                                        <p:tgtEl>
                                          <p:spTgt spid="2">
                                            <p:graphicEl>
                                              <a:dgm id="{B18AC2EF-1C6C-45E1-B351-B50A68198F1B}"/>
                                            </p:graphicEl>
                                          </p:spTgt>
                                        </p:tgtEl>
                                        <p:attrNameLst>
                                          <p:attrName>ppt_h</p:attrName>
                                        </p:attrNameLst>
                                      </p:cBhvr>
                                      <p:tavLst>
                                        <p:tav tm="0">
                                          <p:val>
                                            <p:fltVal val="0"/>
                                          </p:val>
                                        </p:tav>
                                        <p:tav tm="100000">
                                          <p:val>
                                            <p:strVal val="#ppt_h"/>
                                          </p:val>
                                        </p:tav>
                                      </p:tavLst>
                                    </p:anim>
                                    <p:animEffect transition="in" filter="fade">
                                      <p:cBhvr>
                                        <p:cTn id="102" dur="500"/>
                                        <p:tgtEl>
                                          <p:spTgt spid="2">
                                            <p:graphicEl>
                                              <a:dgm id="{B18AC2EF-1C6C-45E1-B351-B50A68198F1B}"/>
                                            </p:graphic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7"/>
                                        </p:tgtEl>
                                        <p:attrNameLst>
                                          <p:attrName>style.visibility</p:attrName>
                                        </p:attrNameLst>
                                      </p:cBhvr>
                                      <p:to>
                                        <p:strVal val="visible"/>
                                      </p:to>
                                    </p:set>
                                    <p:animEffect transition="in" filter="wipe(left)">
                                      <p:cBhvr>
                                        <p:cTn id="10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Graphic spid="2" grpId="0" uiExpand="1">
        <p:bldSub>
          <a:bldDgm bld="one"/>
        </p:bldSub>
      </p:bldGraphic>
      <p:bldP spid="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8C834D5-3F9F-3C8F-4D14-24BA7C9C3224}"/>
              </a:ext>
            </a:extLst>
          </p:cNvPr>
          <p:cNvSpPr txBox="1"/>
          <p:nvPr/>
        </p:nvSpPr>
        <p:spPr>
          <a:xfrm>
            <a:off x="2202425" y="973552"/>
            <a:ext cx="9104671" cy="4678204"/>
          </a:xfrm>
          <a:prstGeom prst="rect">
            <a:avLst/>
          </a:prstGeom>
          <a:noFill/>
        </p:spPr>
        <p:txBody>
          <a:bodyPr wrap="square">
            <a:spAutoFit/>
          </a:bodyPr>
          <a:lstStyle/>
          <a:p>
            <a:pPr>
              <a:spcBef>
                <a:spcPts val="600"/>
              </a:spcBef>
            </a:pPr>
            <a:r>
              <a:rPr lang="es-ES" sz="2400" b="1" dirty="0">
                <a:latin typeface="Constantia" panose="02030602050306030303" pitchFamily="18" charset="0"/>
              </a:rPr>
              <a:t>“Al paso que la Palabra de Dios habla de la humanidad de Cristo cuando estuvo en esta tierra, también habla decididamente de su preexistencia. El Verbo existía como un ser divino, como el eterno Hijo de Dios, en unión y unidad con su Padre. […]</a:t>
            </a:r>
          </a:p>
          <a:p>
            <a:pPr>
              <a:spcBef>
                <a:spcPts val="600"/>
              </a:spcBef>
            </a:pPr>
            <a:r>
              <a:rPr lang="es-ES" sz="2400" b="1" dirty="0">
                <a:latin typeface="Constantia" panose="02030602050306030303" pitchFamily="18" charset="0"/>
              </a:rPr>
              <a:t>El Señor Jesucristo, el divino Hijo de Dios, existió desde la eternidad como una persona distinta, y sin embargo era uno con el Padre. Era la excelsa gloria del cielo. Era el Comandante de las inteligencias celestiales, y el homenaje de adoración de los ángeles era recibido por él con todo derecho. […]</a:t>
            </a:r>
          </a:p>
          <a:p>
            <a:pPr>
              <a:spcBef>
                <a:spcPts val="600"/>
              </a:spcBef>
            </a:pPr>
            <a:r>
              <a:rPr lang="es-ES" sz="2400" b="1" dirty="0">
                <a:latin typeface="Constantia" panose="02030602050306030303" pitchFamily="18" charset="0"/>
              </a:rPr>
              <a:t>Hay luz y gloria en la verdad de que Cristo fue uno con el Padre antes de que se estableciera el fundamento del mundo”</a:t>
            </a:r>
          </a:p>
        </p:txBody>
      </p:sp>
      <p:sp>
        <p:nvSpPr>
          <p:cNvPr id="4" name="CuadroTexto 3">
            <a:extLst>
              <a:ext uri="{FF2B5EF4-FFF2-40B4-BE49-F238E27FC236}">
                <a16:creationId xmlns:a16="http://schemas.microsoft.com/office/drawing/2014/main" id="{C92A5D15-7FAD-7FB1-19F9-AD68C9CFF5B0}"/>
              </a:ext>
            </a:extLst>
          </p:cNvPr>
          <p:cNvSpPr txBox="1"/>
          <p:nvPr/>
        </p:nvSpPr>
        <p:spPr>
          <a:xfrm>
            <a:off x="5851293" y="5891602"/>
            <a:ext cx="5258684" cy="369332"/>
          </a:xfrm>
          <a:prstGeom prst="rect">
            <a:avLst/>
          </a:prstGeom>
          <a:noFill/>
        </p:spPr>
        <p:txBody>
          <a:bodyPr wrap="none" rtlCol="0">
            <a:spAutoFit/>
          </a:bodyPr>
          <a:lstStyle/>
          <a:p>
            <a:pPr algn="r"/>
            <a:r>
              <a:rPr lang="es-ES" b="1" dirty="0"/>
              <a:t>E. G. W. (Mensajes selectos, tomo 1, pg. 290-291)</a:t>
            </a:r>
          </a:p>
        </p:txBody>
      </p:sp>
    </p:spTree>
    <p:extLst>
      <p:ext uri="{BB962C8B-B14F-4D97-AF65-F5344CB8AC3E}">
        <p14:creationId xmlns:p14="http://schemas.microsoft.com/office/powerpoint/2010/main" val="533726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1">
    <a:dk1>
      <a:sysClr val="windowText" lastClr="000000"/>
    </a:dk1>
    <a:lt1>
      <a:sysClr val="window" lastClr="FFFFFF"/>
    </a:lt1>
    <a:dk2>
      <a:srgbClr val="44546A"/>
    </a:dk2>
    <a:lt2>
      <a:srgbClr val="33CCCC"/>
    </a:lt2>
    <a:accent1>
      <a:srgbClr val="339966"/>
    </a:accent1>
    <a:accent2>
      <a:srgbClr val="9900CC"/>
    </a:accent2>
    <a:accent3>
      <a:srgbClr val="FF3300"/>
    </a:accent3>
    <a:accent4>
      <a:srgbClr val="FFC000"/>
    </a:accent4>
    <a:accent5>
      <a:srgbClr val="0033CC"/>
    </a:accent5>
    <a:accent6>
      <a:srgbClr val="F5F010"/>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504</TotalTime>
  <Words>1346</Words>
  <Application>Microsoft Office PowerPoint</Application>
  <PresentationFormat>Panorámica</PresentationFormat>
  <Paragraphs>68</Paragraphs>
  <Slides>9</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9</vt:i4>
      </vt:variant>
    </vt:vector>
  </HeadingPairs>
  <TitlesOfParts>
    <vt:vector size="17" baseType="lpstr">
      <vt:lpstr>Aptos Display</vt:lpstr>
      <vt:lpstr>Aptos</vt:lpstr>
      <vt:lpstr>Comic Sans MS</vt:lpstr>
      <vt:lpstr>Calibri</vt:lpstr>
      <vt:lpstr>Arial</vt:lpstr>
      <vt:lpstr>Constantia</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 Fustero Carreras</dc:creator>
  <cp:lastModifiedBy>Raúl Medina</cp:lastModifiedBy>
  <cp:revision>88</cp:revision>
  <dcterms:created xsi:type="dcterms:W3CDTF">2024-09-29T17:26:22Z</dcterms:created>
  <dcterms:modified xsi:type="dcterms:W3CDTF">2024-10-12T02:17:28Z</dcterms:modified>
</cp:coreProperties>
</file>